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4" r:id="rId1"/>
  </p:sldMasterIdLst>
  <p:notesMasterIdLst>
    <p:notesMasterId r:id="rId3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58"/>
  </p:normalViewPr>
  <p:slideViewPr>
    <p:cSldViewPr snapToGrid="0">
      <p:cViewPr>
        <p:scale>
          <a:sx n="125" d="100"/>
          <a:sy n="125" d="100"/>
        </p:scale>
        <p:origin x="-954" y="28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21689496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6" name="Shape 1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 seconds.( I will select 2 best slides (i will give them extra points and students will present for CIS committee)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Greet your audience, thank them for attending your presentation, introduce yourself, introduce your project, introduce your team members, and quickly indicate what each of you did in a high-level manner, and put more emphasis on your part/contribution.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Shape 147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Shape 21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Shape 22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Shape 23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Shape 23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Shape 24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Shape 25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Shape 25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Shape 26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Shape 27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Shape 27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5" name="Shape 1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 seconds.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Introduce the problem that the whole project (in all versions) tackles with GIF or screenshot. 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Shape 156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hape 28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3" name="Shape 2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4" name="Shape 284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0" name="Shape 2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 seconds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System design: Highlight the parts that you contributed to them.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 System decomposition; identify the architecture patterns used 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2. System deployment – h/w and s/w requirements 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1" name="Shape 291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21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hape 29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8" name="Shape 2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 seconds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System design: Highlight the parts that you contributed to them.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 System decomposition; identify the architecture patterns used 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2. System deployment – h/w and s/w requirements 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9" name="Shape 299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22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Shape 30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6" name="Shape 3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 seconds.Minimal class diagram. Highlight the classes that you created/modified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Identify the design patterns used (one or more slides).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7" name="Shape 307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23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Shape 31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Shape 3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Shape 32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5" name="Shape 3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 seconds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description of verification process and Test Suites and Test Cases for one of the use cases.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 One sunny day and one rainy day for the implemented use cases (one or more slides).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 Automated test scripts for the implemented use cases (if any) (one or more slides).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6" name="Shape 326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26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Shape 33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2" name="Shape 3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 seconds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description of verification process and Test Suites and Test Cases for one of the use cases.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 One sunny day and one rainy day for the implemented use cases (one or more slides).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 Automated test scripts for the implemented use cases (if any) (one or more slides).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3" name="Shape 333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27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Shape 33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8" name="Shape 3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 seconds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description of verification process and Test Suites and Test Cases for one of the use cases.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 One sunny day and one rainy day for the implemented use cases (one or more slides).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 Automated test scripts for the implemented use cases (if any) (one or more slides).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9" name="Shape 339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28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Shape 3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5" name="Shape 3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 seconds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description of verification process and Test Suites and Test Cases for one of the use cases.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 One sunny day and one rainy day for the implemented use cases (one or more slides).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 Automated test scripts for the implemented use cases (if any) (one or more slides).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6" name="Shape 346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29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4" name="Shape 1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 seconds.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Introduce the problem that the whole project (in all versions) tackles with GIF or screenshot. 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Shape 165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Shape 35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2" name="Shape 3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 seconds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Summarize your contribution, mention your effort for Scrum, Mingle, Github, Google Drive Documentation and minutes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Include your contact information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Ask if anyone has any questions for you.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Thank your audience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3" name="Shape 353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30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Shape 3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Shape 36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2" name="Shape 1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 seconds.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Introduce the problem that the whole project (in all versions) tackles with GIF or screenshot. 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Shape 173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1" name="Shape 1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 seconds.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Introduce the problem that the your project (in new version) tackles with GIF or screenshot. 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Shape 182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Shape 19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Shape 19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4" name="Shape 2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 seconds.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List the user stories that you worked on them.(put in order of importance). Stay focused on the parts that you have been working. 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Shape 205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8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Shape 21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Shape 18" descr="Overlay-TitleSlid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58750" y="187325"/>
            <a:ext cx="8826500" cy="648335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Shape 19"/>
          <p:cNvSpPr txBox="1">
            <a:spLocks noGrp="1"/>
          </p:cNvSpPr>
          <p:nvPr>
            <p:ph type="ctrTitle"/>
          </p:nvPr>
        </p:nvSpPr>
        <p:spPr>
          <a:xfrm>
            <a:off x="1600200" y="2492375"/>
            <a:ext cx="6762749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subTitle" idx="1"/>
          </p:nvPr>
        </p:nvSpPr>
        <p:spPr>
          <a:xfrm>
            <a:off x="1600201" y="3966882"/>
            <a:ext cx="6762749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sldNum" idx="12"/>
          </p:nvPr>
        </p:nvSpPr>
        <p:spPr>
          <a:xfrm>
            <a:off x="8404225" y="219075"/>
            <a:ext cx="49371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dt" idx="10"/>
          </p:nvPr>
        </p:nvSpPr>
        <p:spPr>
          <a:xfrm>
            <a:off x="381000" y="6288088"/>
            <a:ext cx="188753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ftr" idx="11"/>
          </p:nvPr>
        </p:nvSpPr>
        <p:spPr>
          <a:xfrm>
            <a:off x="3305175" y="6288088"/>
            <a:ext cx="52387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Shape 94" descr="Overlay-ContentSlides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50813" y="187325"/>
            <a:ext cx="8828087" cy="6481763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Shape 95"/>
          <p:cNvSpPr txBox="1">
            <a:spLocks noGrp="1"/>
          </p:cNvSpPr>
          <p:nvPr>
            <p:ph type="dt" idx="10"/>
          </p:nvPr>
        </p:nvSpPr>
        <p:spPr>
          <a:xfrm>
            <a:off x="381000" y="6288088"/>
            <a:ext cx="188753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" name="Shape 96"/>
          <p:cNvSpPr txBox="1">
            <a:spLocks noGrp="1"/>
          </p:cNvSpPr>
          <p:nvPr>
            <p:ph type="ftr" idx="11"/>
          </p:nvPr>
        </p:nvSpPr>
        <p:spPr>
          <a:xfrm>
            <a:off x="3305175" y="6288088"/>
            <a:ext cx="52387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" name="Shape 97"/>
          <p:cNvSpPr txBox="1">
            <a:spLocks noGrp="1"/>
          </p:cNvSpPr>
          <p:nvPr>
            <p:ph type="sldNum" idx="12"/>
          </p:nvPr>
        </p:nvSpPr>
        <p:spPr>
          <a:xfrm>
            <a:off x="8404225" y="219075"/>
            <a:ext cx="49371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Shape 99" descr="Overlay-ContentCaption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58750" y="187325"/>
            <a:ext cx="8826500" cy="648335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Shape 100"/>
          <p:cNvSpPr txBox="1">
            <a:spLocks noGrp="1"/>
          </p:cNvSpPr>
          <p:nvPr>
            <p:ph type="title"/>
          </p:nvPr>
        </p:nvSpPr>
        <p:spPr>
          <a:xfrm>
            <a:off x="779464" y="590550"/>
            <a:ext cx="3657600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4693023" y="739588"/>
            <a:ext cx="3657600" cy="530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556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1D4D"/>
              </a:buClr>
              <a:buSzPts val="2000"/>
              <a:buFont typeface="Noto Sans Symbols"/>
              <a:buChar char="●"/>
              <a:defRPr sz="20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800"/>
              <a:buFont typeface="Noto Sans Symbols"/>
              <a:buChar char="●"/>
              <a:defRPr sz="1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800"/>
              <a:buFont typeface="Noto Sans Symbols"/>
              <a:buChar char="●"/>
              <a:defRPr sz="1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800"/>
              <a:buFont typeface="Noto Sans Symbols"/>
              <a:buChar char="●"/>
              <a:defRPr sz="1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800"/>
              <a:buFont typeface="Noto Sans Symbols"/>
              <a:buChar char="●"/>
              <a:defRPr sz="1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02" name="Shape 102"/>
          <p:cNvSpPr txBox="1">
            <a:spLocks noGrp="1"/>
          </p:cNvSpPr>
          <p:nvPr>
            <p:ph type="body" idx="2"/>
          </p:nvPr>
        </p:nvSpPr>
        <p:spPr>
          <a:xfrm>
            <a:off x="779464" y="1816100"/>
            <a:ext cx="3657600" cy="382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ctr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1D4D"/>
              </a:buClr>
              <a:buSzPts val="2200"/>
              <a:buFont typeface="Noto Sans Symbols"/>
              <a:buNone/>
              <a:defRPr sz="1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2000"/>
              <a:buFont typeface="Noto Sans Symbols"/>
              <a:buNone/>
              <a:defRPr sz="12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800"/>
              <a:buFont typeface="Noto Sans Symbols"/>
              <a:buNone/>
              <a:defRPr sz="10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800"/>
              <a:buFont typeface="Noto Sans Symbols"/>
              <a:buNone/>
              <a:defRPr sz="9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800"/>
              <a:buFont typeface="Noto Sans Symbols"/>
              <a:buNone/>
              <a:defRPr sz="9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03" name="Shape 103"/>
          <p:cNvSpPr txBox="1">
            <a:spLocks noGrp="1"/>
          </p:cNvSpPr>
          <p:nvPr>
            <p:ph type="dt" idx="10"/>
          </p:nvPr>
        </p:nvSpPr>
        <p:spPr>
          <a:xfrm>
            <a:off x="381000" y="6288088"/>
            <a:ext cx="188753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" name="Shape 104"/>
          <p:cNvSpPr txBox="1">
            <a:spLocks noGrp="1"/>
          </p:cNvSpPr>
          <p:nvPr>
            <p:ph type="ftr" idx="11"/>
          </p:nvPr>
        </p:nvSpPr>
        <p:spPr>
          <a:xfrm>
            <a:off x="3305175" y="6288088"/>
            <a:ext cx="52387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" name="Shape 105"/>
          <p:cNvSpPr txBox="1">
            <a:spLocks noGrp="1"/>
          </p:cNvSpPr>
          <p:nvPr>
            <p:ph type="sldNum" idx="12"/>
          </p:nvPr>
        </p:nvSpPr>
        <p:spPr>
          <a:xfrm>
            <a:off x="8404225" y="219075"/>
            <a:ext cx="49371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Shape 107" descr="Overlay-PictureCaption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49263" y="187325"/>
            <a:ext cx="8535987" cy="648335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Shape 108"/>
          <p:cNvSpPr txBox="1">
            <a:spLocks noGrp="1"/>
          </p:cNvSpPr>
          <p:nvPr>
            <p:ph type="title"/>
          </p:nvPr>
        </p:nvSpPr>
        <p:spPr>
          <a:xfrm>
            <a:off x="3886200" y="533400"/>
            <a:ext cx="4476750" cy="1252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09" name="Shape 109"/>
          <p:cNvSpPr txBox="1">
            <a:spLocks noGrp="1"/>
          </p:cNvSpPr>
          <p:nvPr>
            <p:ph type="body" idx="1"/>
          </p:nvPr>
        </p:nvSpPr>
        <p:spPr>
          <a:xfrm>
            <a:off x="3886124" y="1828800"/>
            <a:ext cx="4474539" cy="38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1D4D"/>
              </a:buClr>
              <a:buSzPts val="2200"/>
              <a:buFont typeface="Noto Sans Symbols"/>
              <a:buNone/>
              <a:defRPr sz="1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2000"/>
              <a:buFont typeface="Noto Sans Symbols"/>
              <a:buNone/>
              <a:defRPr sz="12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800"/>
              <a:buFont typeface="Noto Sans Symbols"/>
              <a:buNone/>
              <a:defRPr sz="10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800"/>
              <a:buFont typeface="Noto Sans Symbols"/>
              <a:buNone/>
              <a:defRPr sz="9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800"/>
              <a:buFont typeface="Noto Sans Symbols"/>
              <a:buNone/>
              <a:defRPr sz="9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10" name="Shape 110"/>
          <p:cNvSpPr>
            <a:spLocks noGrp="1"/>
          </p:cNvSpPr>
          <p:nvPr>
            <p:ph type="pic" idx="2"/>
          </p:nvPr>
        </p:nvSpPr>
        <p:spPr>
          <a:xfrm flipH="1">
            <a:off x="188253" y="179292"/>
            <a:ext cx="3281087" cy="6483096"/>
          </a:xfrm>
          <a:prstGeom prst="round1Rect">
            <a:avLst>
              <a:gd name="adj" fmla="val 17325"/>
            </a:avLst>
          </a:prstGeom>
          <a:blipFill rotWithShape="0">
            <a:blip r:embed="rId3">
              <a:alphaModFix/>
            </a:blip>
            <a:stretch>
              <a:fillRect/>
            </a:stretch>
          </a:blip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1D4D"/>
              </a:buClr>
              <a:buSzPts val="1400"/>
              <a:buFont typeface="Noto Sans Symbols"/>
              <a:buNone/>
              <a:defRPr sz="32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400"/>
              <a:buFont typeface="Noto Sans Symbols"/>
              <a:buNone/>
              <a:defRPr sz="2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400"/>
              <a:buFont typeface="Noto Sans Symbols"/>
              <a:buNone/>
              <a:defRPr sz="24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400"/>
              <a:buFont typeface="Noto Sans Symbols"/>
              <a:buNone/>
              <a:defRPr sz="20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400"/>
              <a:buFont typeface="Noto Sans Symbols"/>
              <a:buNone/>
              <a:defRPr sz="20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11" name="Shape 111"/>
          <p:cNvSpPr txBox="1">
            <a:spLocks noGrp="1"/>
          </p:cNvSpPr>
          <p:nvPr>
            <p:ph type="dt" idx="10"/>
          </p:nvPr>
        </p:nvSpPr>
        <p:spPr>
          <a:xfrm>
            <a:off x="3886200" y="6288088"/>
            <a:ext cx="188753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" name="Shape 112"/>
          <p:cNvSpPr txBox="1">
            <a:spLocks noGrp="1"/>
          </p:cNvSpPr>
          <p:nvPr>
            <p:ph type="ftr" idx="11"/>
          </p:nvPr>
        </p:nvSpPr>
        <p:spPr>
          <a:xfrm>
            <a:off x="5867400" y="6288088"/>
            <a:ext cx="26765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" name="Shape 113"/>
          <p:cNvSpPr txBox="1">
            <a:spLocks noGrp="1"/>
          </p:cNvSpPr>
          <p:nvPr>
            <p:ph type="sldNum" idx="12"/>
          </p:nvPr>
        </p:nvSpPr>
        <p:spPr>
          <a:xfrm>
            <a:off x="8404225" y="219075"/>
            <a:ext cx="49371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, Alt.">
  <p:cSld name="Picture with Caption, Alt.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Shape 115" descr="Overlay-PictureCaption-Extras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58750" y="187325"/>
            <a:ext cx="8826500" cy="648335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Shape 116"/>
          <p:cNvSpPr txBox="1">
            <a:spLocks noGrp="1"/>
          </p:cNvSpPr>
          <p:nvPr>
            <p:ph type="title"/>
          </p:nvPr>
        </p:nvSpPr>
        <p:spPr>
          <a:xfrm>
            <a:off x="4710953" y="533400"/>
            <a:ext cx="3657600" cy="1252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pic" idx="2"/>
          </p:nvPr>
        </p:nvSpPr>
        <p:spPr>
          <a:xfrm flipH="1">
            <a:off x="596153" y="1600199"/>
            <a:ext cx="3657600" cy="3657601"/>
          </a:xfrm>
          <a:prstGeom prst="ellipse">
            <a:avLst/>
          </a:prstGeom>
          <a:blipFill rotWithShape="0">
            <a:blip r:embed="rId3">
              <a:alphaModFix/>
            </a:blip>
            <a:stretch>
              <a:fillRect/>
            </a:stretch>
          </a:blip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1D4D"/>
              </a:buClr>
              <a:buSzPts val="1400"/>
              <a:buFont typeface="Noto Sans Symbols"/>
              <a:buNone/>
              <a:defRPr sz="32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400"/>
              <a:buFont typeface="Noto Sans Symbols"/>
              <a:buNone/>
              <a:defRPr sz="2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400"/>
              <a:buFont typeface="Noto Sans Symbols"/>
              <a:buNone/>
              <a:defRPr sz="24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400"/>
              <a:buFont typeface="Noto Sans Symbols"/>
              <a:buNone/>
              <a:defRPr sz="20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400"/>
              <a:buFont typeface="Noto Sans Symbols"/>
              <a:buNone/>
              <a:defRPr sz="20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4710412" y="1828800"/>
            <a:ext cx="3657600" cy="38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1D4D"/>
              </a:buClr>
              <a:buSzPts val="2200"/>
              <a:buFont typeface="Noto Sans Symbols"/>
              <a:buNone/>
              <a:defRPr sz="1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2000"/>
              <a:buFont typeface="Noto Sans Symbols"/>
              <a:buNone/>
              <a:defRPr sz="12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800"/>
              <a:buFont typeface="Noto Sans Symbols"/>
              <a:buNone/>
              <a:defRPr sz="10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800"/>
              <a:buFont typeface="Noto Sans Symbols"/>
              <a:buNone/>
              <a:defRPr sz="9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800"/>
              <a:buFont typeface="Noto Sans Symbols"/>
              <a:buNone/>
              <a:defRPr sz="9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19" name="Shape 119"/>
          <p:cNvSpPr txBox="1">
            <a:spLocks noGrp="1"/>
          </p:cNvSpPr>
          <p:nvPr>
            <p:ph type="dt" idx="10"/>
          </p:nvPr>
        </p:nvSpPr>
        <p:spPr>
          <a:xfrm>
            <a:off x="381000" y="6288088"/>
            <a:ext cx="186531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" name="Shape 120"/>
          <p:cNvSpPr txBox="1">
            <a:spLocks noGrp="1"/>
          </p:cNvSpPr>
          <p:nvPr>
            <p:ph type="ftr" idx="11"/>
          </p:nvPr>
        </p:nvSpPr>
        <p:spPr>
          <a:xfrm>
            <a:off x="3325813" y="6288088"/>
            <a:ext cx="52181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1" name="Shape 121"/>
          <p:cNvSpPr txBox="1">
            <a:spLocks noGrp="1"/>
          </p:cNvSpPr>
          <p:nvPr>
            <p:ph type="sldNum" idx="12"/>
          </p:nvPr>
        </p:nvSpPr>
        <p:spPr>
          <a:xfrm>
            <a:off x="8404225" y="219075"/>
            <a:ext cx="49371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above Caption">
  <p:cSld name="Picture above Caption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Shape 123" descr="Overlay-PictureCaption-Extras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58750" y="187325"/>
            <a:ext cx="8826500" cy="648335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Shape 124"/>
          <p:cNvSpPr txBox="1">
            <a:spLocks noGrp="1"/>
          </p:cNvSpPr>
          <p:nvPr>
            <p:ph type="title"/>
          </p:nvPr>
        </p:nvSpPr>
        <p:spPr>
          <a:xfrm>
            <a:off x="808038" y="3778624"/>
            <a:ext cx="7560515" cy="11026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25" name="Shape 125"/>
          <p:cNvSpPr>
            <a:spLocks noGrp="1"/>
          </p:cNvSpPr>
          <p:nvPr>
            <p:ph type="pic" idx="2"/>
          </p:nvPr>
        </p:nvSpPr>
        <p:spPr>
          <a:xfrm flipH="1">
            <a:off x="871584" y="762000"/>
            <a:ext cx="7427726" cy="2989730"/>
          </a:xfrm>
          <a:prstGeom prst="roundRect">
            <a:avLst>
              <a:gd name="adj" fmla="val 7476"/>
            </a:avLst>
          </a:prstGeom>
          <a:blipFill rotWithShape="0">
            <a:blip r:embed="rId3">
              <a:alphaModFix/>
            </a:blip>
            <a:stretch>
              <a:fillRect/>
            </a:stretch>
          </a:blip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1D4D"/>
              </a:buClr>
              <a:buSzPts val="1400"/>
              <a:buFont typeface="Noto Sans Symbols"/>
              <a:buNone/>
              <a:defRPr sz="32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400"/>
              <a:buFont typeface="Noto Sans Symbols"/>
              <a:buNone/>
              <a:defRPr sz="2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400"/>
              <a:buFont typeface="Noto Sans Symbols"/>
              <a:buNone/>
              <a:defRPr sz="24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400"/>
              <a:buFont typeface="Noto Sans Symbols"/>
              <a:buNone/>
              <a:defRPr sz="20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400"/>
              <a:buFont typeface="Noto Sans Symbols"/>
              <a:buNone/>
              <a:defRPr sz="20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26" name="Shape 126"/>
          <p:cNvSpPr txBox="1">
            <a:spLocks noGrp="1"/>
          </p:cNvSpPr>
          <p:nvPr>
            <p:ph type="body" idx="1"/>
          </p:nvPr>
        </p:nvSpPr>
        <p:spPr>
          <a:xfrm>
            <a:off x="808034" y="4827493"/>
            <a:ext cx="7559977" cy="1220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2200"/>
              <a:buFont typeface="Noto Sans Symbols"/>
              <a:buNone/>
              <a:defRPr sz="1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2000"/>
              <a:buFont typeface="Noto Sans Symbols"/>
              <a:buNone/>
              <a:defRPr sz="12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800"/>
              <a:buFont typeface="Noto Sans Symbols"/>
              <a:buNone/>
              <a:defRPr sz="10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800"/>
              <a:buFont typeface="Noto Sans Symbols"/>
              <a:buNone/>
              <a:defRPr sz="9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800"/>
              <a:buFont typeface="Noto Sans Symbols"/>
              <a:buNone/>
              <a:defRPr sz="9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27" name="Shape 127"/>
          <p:cNvSpPr txBox="1">
            <a:spLocks noGrp="1"/>
          </p:cNvSpPr>
          <p:nvPr>
            <p:ph type="dt" idx="10"/>
          </p:nvPr>
        </p:nvSpPr>
        <p:spPr>
          <a:xfrm>
            <a:off x="381000" y="6288088"/>
            <a:ext cx="186531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8" name="Shape 128"/>
          <p:cNvSpPr txBox="1">
            <a:spLocks noGrp="1"/>
          </p:cNvSpPr>
          <p:nvPr>
            <p:ph type="ftr" idx="11"/>
          </p:nvPr>
        </p:nvSpPr>
        <p:spPr>
          <a:xfrm>
            <a:off x="3325813" y="6288088"/>
            <a:ext cx="52181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" name="Shape 129"/>
          <p:cNvSpPr txBox="1">
            <a:spLocks noGrp="1"/>
          </p:cNvSpPr>
          <p:nvPr>
            <p:ph type="sldNum" idx="12"/>
          </p:nvPr>
        </p:nvSpPr>
        <p:spPr>
          <a:xfrm>
            <a:off x="8404225" y="219075"/>
            <a:ext cx="49371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Shape 131" descr="Overlay-ContentSlides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50813" y="187325"/>
            <a:ext cx="8828087" cy="6481763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Shape 132"/>
          <p:cNvSpPr txBox="1">
            <a:spLocks noGrp="1"/>
          </p:cNvSpPr>
          <p:nvPr>
            <p:ph type="title"/>
          </p:nvPr>
        </p:nvSpPr>
        <p:spPr>
          <a:xfrm>
            <a:off x="779463" y="381000"/>
            <a:ext cx="7583487" cy="1044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33" name="Shape 133"/>
          <p:cNvSpPr txBox="1">
            <a:spLocks noGrp="1"/>
          </p:cNvSpPr>
          <p:nvPr>
            <p:ph type="body" idx="1"/>
          </p:nvPr>
        </p:nvSpPr>
        <p:spPr>
          <a:xfrm rot="5400000">
            <a:off x="2466975" y="141288"/>
            <a:ext cx="4208463" cy="7583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683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1D4D"/>
              </a:buClr>
              <a:buSzPts val="2200"/>
              <a:buFont typeface="Noto Sans Symbols"/>
              <a:buChar char="●"/>
              <a:defRPr sz="22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2000"/>
              <a:buFont typeface="Noto Sans Symbols"/>
              <a:buChar char="●"/>
              <a:defRPr sz="20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800"/>
              <a:buFont typeface="Noto Sans Symbols"/>
              <a:buChar char="●"/>
              <a:defRPr sz="1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800"/>
              <a:buFont typeface="Noto Sans Symbols"/>
              <a:buChar char="●"/>
              <a:defRPr sz="1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800"/>
              <a:buFont typeface="Noto Sans Symbols"/>
              <a:buChar char="●"/>
              <a:defRPr sz="1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34" name="Shape 134"/>
          <p:cNvSpPr txBox="1">
            <a:spLocks noGrp="1"/>
          </p:cNvSpPr>
          <p:nvPr>
            <p:ph type="dt" idx="10"/>
          </p:nvPr>
        </p:nvSpPr>
        <p:spPr>
          <a:xfrm>
            <a:off x="381000" y="6288088"/>
            <a:ext cx="188753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5" name="Shape 135"/>
          <p:cNvSpPr txBox="1">
            <a:spLocks noGrp="1"/>
          </p:cNvSpPr>
          <p:nvPr>
            <p:ph type="ftr" idx="11"/>
          </p:nvPr>
        </p:nvSpPr>
        <p:spPr>
          <a:xfrm>
            <a:off x="3305175" y="6288088"/>
            <a:ext cx="52387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" name="Shape 136"/>
          <p:cNvSpPr txBox="1">
            <a:spLocks noGrp="1"/>
          </p:cNvSpPr>
          <p:nvPr>
            <p:ph type="sldNum" idx="12"/>
          </p:nvPr>
        </p:nvSpPr>
        <p:spPr>
          <a:xfrm>
            <a:off x="8404225" y="219075"/>
            <a:ext cx="49371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Shape 138" descr="Overlay-ContentSlides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50813" y="187325"/>
            <a:ext cx="8828087" cy="6481763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Shape 139"/>
          <p:cNvSpPr txBox="1">
            <a:spLocks noGrp="1"/>
          </p:cNvSpPr>
          <p:nvPr>
            <p:ph type="title"/>
          </p:nvPr>
        </p:nvSpPr>
        <p:spPr>
          <a:xfrm rot="5400000">
            <a:off x="5373267" y="2734843"/>
            <a:ext cx="5268912" cy="1358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40" name="Shape 140"/>
          <p:cNvSpPr txBox="1">
            <a:spLocks noGrp="1"/>
          </p:cNvSpPr>
          <p:nvPr>
            <p:ph type="body" idx="1"/>
          </p:nvPr>
        </p:nvSpPr>
        <p:spPr>
          <a:xfrm rot="5400000">
            <a:off x="1230313" y="328613"/>
            <a:ext cx="5268911" cy="6170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683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1D4D"/>
              </a:buClr>
              <a:buSzPts val="2200"/>
              <a:buFont typeface="Noto Sans Symbols"/>
              <a:buChar char="●"/>
              <a:defRPr sz="22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2000"/>
              <a:buFont typeface="Noto Sans Symbols"/>
              <a:buChar char="●"/>
              <a:defRPr sz="20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800"/>
              <a:buFont typeface="Noto Sans Symbols"/>
              <a:buChar char="●"/>
              <a:defRPr sz="1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800"/>
              <a:buFont typeface="Noto Sans Symbols"/>
              <a:buChar char="●"/>
              <a:defRPr sz="1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800"/>
              <a:buFont typeface="Noto Sans Symbols"/>
              <a:buChar char="●"/>
              <a:defRPr sz="1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41" name="Shape 141"/>
          <p:cNvSpPr txBox="1">
            <a:spLocks noGrp="1"/>
          </p:cNvSpPr>
          <p:nvPr>
            <p:ph type="dt" idx="10"/>
          </p:nvPr>
        </p:nvSpPr>
        <p:spPr>
          <a:xfrm>
            <a:off x="381000" y="6288088"/>
            <a:ext cx="188753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2" name="Shape 142"/>
          <p:cNvSpPr txBox="1">
            <a:spLocks noGrp="1"/>
          </p:cNvSpPr>
          <p:nvPr>
            <p:ph type="ftr" idx="11"/>
          </p:nvPr>
        </p:nvSpPr>
        <p:spPr>
          <a:xfrm>
            <a:off x="3305175" y="6288088"/>
            <a:ext cx="52387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3" name="Shape 143"/>
          <p:cNvSpPr txBox="1">
            <a:spLocks noGrp="1"/>
          </p:cNvSpPr>
          <p:nvPr>
            <p:ph type="sldNum" idx="12"/>
          </p:nvPr>
        </p:nvSpPr>
        <p:spPr>
          <a:xfrm>
            <a:off x="8404225" y="219075"/>
            <a:ext cx="49371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Shape 25" descr="Overlay-ContentSlides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50813" y="187325"/>
            <a:ext cx="8828087" cy="6481763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779463" y="381000"/>
            <a:ext cx="7583487" cy="1044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body" idx="1"/>
          </p:nvPr>
        </p:nvSpPr>
        <p:spPr>
          <a:xfrm>
            <a:off x="779463" y="1828800"/>
            <a:ext cx="7583487" cy="4208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683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1D4D"/>
              </a:buClr>
              <a:buSzPts val="2200"/>
              <a:buFont typeface="Noto Sans Symbols"/>
              <a:buChar char="●"/>
              <a:defRPr sz="22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2000"/>
              <a:buFont typeface="Noto Sans Symbols"/>
              <a:buChar char="●"/>
              <a:defRPr sz="20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800"/>
              <a:buFont typeface="Noto Sans Symbols"/>
              <a:buChar char="●"/>
              <a:defRPr sz="1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800"/>
              <a:buFont typeface="Noto Sans Symbols"/>
              <a:buChar char="●"/>
              <a:defRPr sz="1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800"/>
              <a:buFont typeface="Noto Sans Symbols"/>
              <a:buChar char="●"/>
              <a:defRPr sz="1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dt" idx="10"/>
          </p:nvPr>
        </p:nvSpPr>
        <p:spPr>
          <a:xfrm>
            <a:off x="381000" y="6288088"/>
            <a:ext cx="188753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ftr" idx="11"/>
          </p:nvPr>
        </p:nvSpPr>
        <p:spPr>
          <a:xfrm>
            <a:off x="3305175" y="6288088"/>
            <a:ext cx="52387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sldNum" idx="12"/>
          </p:nvPr>
        </p:nvSpPr>
        <p:spPr>
          <a:xfrm>
            <a:off x="8404225" y="219075"/>
            <a:ext cx="49371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Shape 32" descr="Overlay-SectionHeader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81000" y="0"/>
            <a:ext cx="8826500" cy="6483350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779463" y="2591360"/>
            <a:ext cx="7583487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1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body" idx="1"/>
          </p:nvPr>
        </p:nvSpPr>
        <p:spPr>
          <a:xfrm>
            <a:off x="779463" y="3950354"/>
            <a:ext cx="7583487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2200"/>
              <a:buFont typeface="Noto Sans Symbols"/>
              <a:buNone/>
              <a:defRPr sz="20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Noto Sans Symbols"/>
              <a:buNone/>
              <a:defRPr sz="16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dt" idx="10"/>
          </p:nvPr>
        </p:nvSpPr>
        <p:spPr>
          <a:xfrm>
            <a:off x="381000" y="6288088"/>
            <a:ext cx="188753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ftr" idx="11"/>
          </p:nvPr>
        </p:nvSpPr>
        <p:spPr>
          <a:xfrm>
            <a:off x="3305175" y="6288088"/>
            <a:ext cx="52387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sldNum" idx="12"/>
          </p:nvPr>
        </p:nvSpPr>
        <p:spPr>
          <a:xfrm>
            <a:off x="8404225" y="219075"/>
            <a:ext cx="49371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Shape 39" descr="Overlay-ContentSlides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50813" y="187325"/>
            <a:ext cx="8828087" cy="6481763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Shape 40"/>
          <p:cNvSpPr txBox="1">
            <a:spLocks noGrp="1"/>
          </p:cNvSpPr>
          <p:nvPr>
            <p:ph type="title"/>
          </p:nvPr>
        </p:nvSpPr>
        <p:spPr>
          <a:xfrm>
            <a:off x="779463" y="381000"/>
            <a:ext cx="7583487" cy="1044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body" idx="1"/>
          </p:nvPr>
        </p:nvSpPr>
        <p:spPr>
          <a:xfrm>
            <a:off x="779462" y="1828800"/>
            <a:ext cx="3657600" cy="4219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556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1D4D"/>
              </a:buClr>
              <a:buSzPts val="2000"/>
              <a:buFont typeface="Noto Sans Symbols"/>
              <a:buChar char="●"/>
              <a:defRPr sz="20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800"/>
              <a:buFont typeface="Noto Sans Symbols"/>
              <a:buChar char="●"/>
              <a:defRPr sz="1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800"/>
              <a:buFont typeface="Noto Sans Symbols"/>
              <a:buChar char="●"/>
              <a:defRPr sz="1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800"/>
              <a:buFont typeface="Noto Sans Symbols"/>
              <a:buChar char="●"/>
              <a:defRPr sz="1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800"/>
              <a:buFont typeface="Noto Sans Symbols"/>
              <a:buChar char="●"/>
              <a:defRPr sz="1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body" idx="2"/>
          </p:nvPr>
        </p:nvSpPr>
        <p:spPr>
          <a:xfrm>
            <a:off x="4688541" y="1828800"/>
            <a:ext cx="3657600" cy="4219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556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1D4D"/>
              </a:buClr>
              <a:buSzPts val="2000"/>
              <a:buFont typeface="Noto Sans Symbols"/>
              <a:buChar char="●"/>
              <a:defRPr sz="20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800"/>
              <a:buFont typeface="Noto Sans Symbols"/>
              <a:buChar char="●"/>
              <a:defRPr sz="1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800"/>
              <a:buFont typeface="Noto Sans Symbols"/>
              <a:buChar char="●"/>
              <a:defRPr sz="1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800"/>
              <a:buFont typeface="Noto Sans Symbols"/>
              <a:buChar char="●"/>
              <a:defRPr sz="1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800"/>
              <a:buFont typeface="Noto Sans Symbols"/>
              <a:buChar char="●"/>
              <a:defRPr sz="1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dt" idx="10"/>
          </p:nvPr>
        </p:nvSpPr>
        <p:spPr>
          <a:xfrm>
            <a:off x="381000" y="6288088"/>
            <a:ext cx="188753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ftr" idx="11"/>
          </p:nvPr>
        </p:nvSpPr>
        <p:spPr>
          <a:xfrm>
            <a:off x="3305175" y="6288088"/>
            <a:ext cx="52387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sldNum" idx="12"/>
          </p:nvPr>
        </p:nvSpPr>
        <p:spPr>
          <a:xfrm>
            <a:off x="8404225" y="219075"/>
            <a:ext cx="49371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Shape 47" descr="Overlay-ContentSlides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50813" y="187325"/>
            <a:ext cx="8828087" cy="648176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8" name="Shape 48"/>
          <p:cNvCxnSpPr/>
          <p:nvPr/>
        </p:nvCxnSpPr>
        <p:spPr>
          <a:xfrm>
            <a:off x="874713" y="2286000"/>
            <a:ext cx="3562350" cy="1588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9" name="Shape 49"/>
          <p:cNvCxnSpPr/>
          <p:nvPr/>
        </p:nvCxnSpPr>
        <p:spPr>
          <a:xfrm>
            <a:off x="4816475" y="2286000"/>
            <a:ext cx="3565525" cy="1588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0" name="Shape 50"/>
          <p:cNvCxnSpPr/>
          <p:nvPr/>
        </p:nvCxnSpPr>
        <p:spPr>
          <a:xfrm>
            <a:off x="874713" y="2286000"/>
            <a:ext cx="3562350" cy="1588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1" name="Shape 51"/>
          <p:cNvCxnSpPr/>
          <p:nvPr/>
        </p:nvCxnSpPr>
        <p:spPr>
          <a:xfrm>
            <a:off x="4816475" y="2286000"/>
            <a:ext cx="3565525" cy="1588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2" name="Shape 52"/>
          <p:cNvSpPr txBox="1">
            <a:spLocks noGrp="1"/>
          </p:cNvSpPr>
          <p:nvPr>
            <p:ph type="title"/>
          </p:nvPr>
        </p:nvSpPr>
        <p:spPr>
          <a:xfrm>
            <a:off x="779463" y="381000"/>
            <a:ext cx="7583487" cy="1044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body" idx="1"/>
          </p:nvPr>
        </p:nvSpPr>
        <p:spPr>
          <a:xfrm>
            <a:off x="779463" y="1438835"/>
            <a:ext cx="3657600" cy="7898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ctr" rtl="0">
              <a:lnSpc>
                <a:spcPct val="107142"/>
              </a:lnSpc>
              <a:spcBef>
                <a:spcPts val="0"/>
              </a:spcBef>
              <a:spcAft>
                <a:spcPts val="0"/>
              </a:spcAft>
              <a:buClr>
                <a:srgbClr val="001D4D"/>
              </a:buClr>
              <a:buSzPts val="2200"/>
              <a:buFont typeface="Noto Sans Symbols"/>
              <a:buNone/>
              <a:defRPr sz="2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2000"/>
              <a:buFont typeface="Noto Sans Symbols"/>
              <a:buNone/>
              <a:defRPr sz="2000" b="1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800"/>
              <a:buFont typeface="Noto Sans Symbols"/>
              <a:buNone/>
              <a:defRPr sz="1800" b="1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800"/>
              <a:buFont typeface="Noto Sans Symbols"/>
              <a:buNone/>
              <a:defRPr sz="1600" b="1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800"/>
              <a:buFont typeface="Noto Sans Symbols"/>
              <a:buNone/>
              <a:defRPr sz="1600" b="1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body" idx="2"/>
          </p:nvPr>
        </p:nvSpPr>
        <p:spPr>
          <a:xfrm>
            <a:off x="779463" y="2362199"/>
            <a:ext cx="3657600" cy="3686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556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1D4D"/>
              </a:buClr>
              <a:buSzPts val="2000"/>
              <a:buFont typeface="Noto Sans Symbols"/>
              <a:buChar char="●"/>
              <a:defRPr sz="20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800"/>
              <a:buFont typeface="Noto Sans Symbols"/>
              <a:buChar char="●"/>
              <a:defRPr sz="1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800"/>
              <a:buFont typeface="Noto Sans Symbols"/>
              <a:buChar char="●"/>
              <a:defRPr sz="1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800"/>
              <a:buFont typeface="Noto Sans Symbols"/>
              <a:buChar char="●"/>
              <a:defRPr sz="1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800"/>
              <a:buFont typeface="Noto Sans Symbols"/>
              <a:buChar char="●"/>
              <a:defRPr sz="1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body" idx="3"/>
          </p:nvPr>
        </p:nvSpPr>
        <p:spPr>
          <a:xfrm>
            <a:off x="4705350" y="1438835"/>
            <a:ext cx="3657600" cy="7898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ctr" rtl="0">
              <a:lnSpc>
                <a:spcPct val="107142"/>
              </a:lnSpc>
              <a:spcBef>
                <a:spcPts val="0"/>
              </a:spcBef>
              <a:spcAft>
                <a:spcPts val="0"/>
              </a:spcAft>
              <a:buClr>
                <a:srgbClr val="001D4D"/>
              </a:buClr>
              <a:buSzPts val="2200"/>
              <a:buFont typeface="Noto Sans Symbols"/>
              <a:buNone/>
              <a:defRPr sz="2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2000"/>
              <a:buFont typeface="Noto Sans Symbols"/>
              <a:buNone/>
              <a:defRPr sz="2000" b="1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800"/>
              <a:buFont typeface="Noto Sans Symbols"/>
              <a:buNone/>
              <a:defRPr sz="1800" b="1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800"/>
              <a:buFont typeface="Noto Sans Symbols"/>
              <a:buNone/>
              <a:defRPr sz="1600" b="1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800"/>
              <a:buFont typeface="Noto Sans Symbols"/>
              <a:buNone/>
              <a:defRPr sz="1600" b="1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body" idx="4"/>
          </p:nvPr>
        </p:nvSpPr>
        <p:spPr>
          <a:xfrm>
            <a:off x="4705350" y="2362199"/>
            <a:ext cx="3657600" cy="3686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556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1D4D"/>
              </a:buClr>
              <a:buSzPts val="2000"/>
              <a:buFont typeface="Noto Sans Symbols"/>
              <a:buChar char="●"/>
              <a:defRPr sz="20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800"/>
              <a:buFont typeface="Noto Sans Symbols"/>
              <a:buChar char="●"/>
              <a:defRPr sz="1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800"/>
              <a:buFont typeface="Noto Sans Symbols"/>
              <a:buChar char="●"/>
              <a:defRPr sz="1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800"/>
              <a:buFont typeface="Noto Sans Symbols"/>
              <a:buChar char="●"/>
              <a:defRPr sz="1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800"/>
              <a:buFont typeface="Noto Sans Symbols"/>
              <a:buChar char="●"/>
              <a:defRPr sz="1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dt" idx="10"/>
          </p:nvPr>
        </p:nvSpPr>
        <p:spPr>
          <a:xfrm>
            <a:off x="381000" y="6288088"/>
            <a:ext cx="188753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ftr" idx="11"/>
          </p:nvPr>
        </p:nvSpPr>
        <p:spPr>
          <a:xfrm>
            <a:off x="3305175" y="6288088"/>
            <a:ext cx="52387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sldNum" idx="12"/>
          </p:nvPr>
        </p:nvSpPr>
        <p:spPr>
          <a:xfrm>
            <a:off x="8404225" y="219075"/>
            <a:ext cx="49371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Content, Top and Bottom">
  <p:cSld name="2 Content, Top and Bottom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Shape 61" descr="Overlay-ContentSlides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50813" y="187325"/>
            <a:ext cx="8828087" cy="6481763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Shape 62"/>
          <p:cNvSpPr txBox="1">
            <a:spLocks noGrp="1"/>
          </p:cNvSpPr>
          <p:nvPr>
            <p:ph type="title"/>
          </p:nvPr>
        </p:nvSpPr>
        <p:spPr>
          <a:xfrm>
            <a:off x="779463" y="381000"/>
            <a:ext cx="7583487" cy="1044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779462" y="1828801"/>
            <a:ext cx="7585076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556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1D4D"/>
              </a:buClr>
              <a:buSzPts val="2000"/>
              <a:buFont typeface="Noto Sans Symbols"/>
              <a:buChar char="●"/>
              <a:defRPr sz="20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800"/>
              <a:buFont typeface="Noto Sans Symbols"/>
              <a:buChar char="●"/>
              <a:defRPr sz="1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800"/>
              <a:buFont typeface="Noto Sans Symbols"/>
              <a:buChar char="●"/>
              <a:defRPr sz="1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800"/>
              <a:buFont typeface="Noto Sans Symbols"/>
              <a:buChar char="●"/>
              <a:defRPr sz="1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800"/>
              <a:buFont typeface="Noto Sans Symbols"/>
              <a:buChar char="●"/>
              <a:defRPr sz="1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body" idx="2"/>
          </p:nvPr>
        </p:nvSpPr>
        <p:spPr>
          <a:xfrm>
            <a:off x="779462" y="3991816"/>
            <a:ext cx="7585076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556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1D4D"/>
              </a:buClr>
              <a:buSzPts val="2000"/>
              <a:buFont typeface="Noto Sans Symbols"/>
              <a:buChar char="●"/>
              <a:defRPr sz="20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800"/>
              <a:buFont typeface="Noto Sans Symbols"/>
              <a:buChar char="●"/>
              <a:defRPr sz="1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800"/>
              <a:buFont typeface="Noto Sans Symbols"/>
              <a:buChar char="●"/>
              <a:defRPr sz="1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800"/>
              <a:buFont typeface="Noto Sans Symbols"/>
              <a:buChar char="●"/>
              <a:defRPr sz="1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800"/>
              <a:buFont typeface="Noto Sans Symbols"/>
              <a:buChar char="●"/>
              <a:defRPr sz="1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dt" idx="10"/>
          </p:nvPr>
        </p:nvSpPr>
        <p:spPr>
          <a:xfrm>
            <a:off x="381000" y="6288088"/>
            <a:ext cx="188753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6" name="Shape 66"/>
          <p:cNvSpPr txBox="1">
            <a:spLocks noGrp="1"/>
          </p:cNvSpPr>
          <p:nvPr>
            <p:ph type="ftr" idx="11"/>
          </p:nvPr>
        </p:nvSpPr>
        <p:spPr>
          <a:xfrm>
            <a:off x="3305175" y="6288088"/>
            <a:ext cx="52387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sldNum" idx="12"/>
          </p:nvPr>
        </p:nvSpPr>
        <p:spPr>
          <a:xfrm>
            <a:off x="8404225" y="219075"/>
            <a:ext cx="49371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ntent">
  <p:cSld name="3 Conten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Shape 69" descr="Overlay-ContentSlides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50813" y="187325"/>
            <a:ext cx="8828087" cy="6481763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Shape 70"/>
          <p:cNvSpPr txBox="1">
            <a:spLocks noGrp="1"/>
          </p:cNvSpPr>
          <p:nvPr>
            <p:ph type="title"/>
          </p:nvPr>
        </p:nvSpPr>
        <p:spPr>
          <a:xfrm>
            <a:off x="779463" y="381000"/>
            <a:ext cx="7583487" cy="1044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body" idx="1"/>
          </p:nvPr>
        </p:nvSpPr>
        <p:spPr>
          <a:xfrm>
            <a:off x="4710953" y="1828801"/>
            <a:ext cx="36576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556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1D4D"/>
              </a:buClr>
              <a:buSzPts val="2000"/>
              <a:buFont typeface="Noto Sans Symbols"/>
              <a:buChar char="●"/>
              <a:defRPr sz="20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800"/>
              <a:buFont typeface="Noto Sans Symbols"/>
              <a:buChar char="●"/>
              <a:defRPr sz="1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800"/>
              <a:buFont typeface="Noto Sans Symbols"/>
              <a:buChar char="●"/>
              <a:defRPr sz="1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800"/>
              <a:buFont typeface="Noto Sans Symbols"/>
              <a:buChar char="●"/>
              <a:defRPr sz="1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800"/>
              <a:buFont typeface="Noto Sans Symbols"/>
              <a:buChar char="●"/>
              <a:defRPr sz="1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body" idx="2"/>
          </p:nvPr>
        </p:nvSpPr>
        <p:spPr>
          <a:xfrm>
            <a:off x="4710953" y="3991816"/>
            <a:ext cx="36576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556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1D4D"/>
              </a:buClr>
              <a:buSzPts val="2000"/>
              <a:buFont typeface="Noto Sans Symbols"/>
              <a:buChar char="●"/>
              <a:defRPr sz="20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800"/>
              <a:buFont typeface="Noto Sans Symbols"/>
              <a:buChar char="●"/>
              <a:defRPr sz="1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800"/>
              <a:buFont typeface="Noto Sans Symbols"/>
              <a:buChar char="●"/>
              <a:defRPr sz="1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800"/>
              <a:buFont typeface="Noto Sans Symbols"/>
              <a:buChar char="●"/>
              <a:defRPr sz="1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800"/>
              <a:buFont typeface="Noto Sans Symbols"/>
              <a:buChar char="●"/>
              <a:defRPr sz="1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73" name="Shape 73"/>
          <p:cNvSpPr txBox="1">
            <a:spLocks noGrp="1"/>
          </p:cNvSpPr>
          <p:nvPr>
            <p:ph type="body" idx="3"/>
          </p:nvPr>
        </p:nvSpPr>
        <p:spPr>
          <a:xfrm>
            <a:off x="779462" y="1828800"/>
            <a:ext cx="3657600" cy="4219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556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1D4D"/>
              </a:buClr>
              <a:buSzPts val="2000"/>
              <a:buFont typeface="Noto Sans Symbols"/>
              <a:buChar char="●"/>
              <a:defRPr sz="20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800"/>
              <a:buFont typeface="Noto Sans Symbols"/>
              <a:buChar char="●"/>
              <a:defRPr sz="1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800"/>
              <a:buFont typeface="Noto Sans Symbols"/>
              <a:buChar char="●"/>
              <a:defRPr sz="1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800"/>
              <a:buFont typeface="Noto Sans Symbols"/>
              <a:buChar char="●"/>
              <a:defRPr sz="1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800"/>
              <a:buFont typeface="Noto Sans Symbols"/>
              <a:buChar char="●"/>
              <a:defRPr sz="1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74" name="Shape 74"/>
          <p:cNvSpPr txBox="1">
            <a:spLocks noGrp="1"/>
          </p:cNvSpPr>
          <p:nvPr>
            <p:ph type="dt" idx="10"/>
          </p:nvPr>
        </p:nvSpPr>
        <p:spPr>
          <a:xfrm>
            <a:off x="381000" y="6288088"/>
            <a:ext cx="188753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ftr" idx="11"/>
          </p:nvPr>
        </p:nvSpPr>
        <p:spPr>
          <a:xfrm>
            <a:off x="3305175" y="6288088"/>
            <a:ext cx="52387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sldNum" idx="12"/>
          </p:nvPr>
        </p:nvSpPr>
        <p:spPr>
          <a:xfrm>
            <a:off x="8404225" y="219075"/>
            <a:ext cx="49371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Content">
  <p:cSld name="4 Conten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Shape 78" descr="Overlay-ContentSlides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50813" y="187325"/>
            <a:ext cx="8828087" cy="6481763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Shape 79"/>
          <p:cNvSpPr txBox="1">
            <a:spLocks noGrp="1"/>
          </p:cNvSpPr>
          <p:nvPr>
            <p:ph type="title"/>
          </p:nvPr>
        </p:nvSpPr>
        <p:spPr>
          <a:xfrm>
            <a:off x="779463" y="381000"/>
            <a:ext cx="7583487" cy="1044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body" idx="1"/>
          </p:nvPr>
        </p:nvSpPr>
        <p:spPr>
          <a:xfrm>
            <a:off x="779463" y="1828801"/>
            <a:ext cx="36576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556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1D4D"/>
              </a:buClr>
              <a:buSzPts val="2000"/>
              <a:buFont typeface="Noto Sans Symbols"/>
              <a:buChar char="●"/>
              <a:defRPr sz="20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800"/>
              <a:buFont typeface="Noto Sans Symbols"/>
              <a:buChar char="●"/>
              <a:defRPr sz="1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800"/>
              <a:buFont typeface="Noto Sans Symbols"/>
              <a:buChar char="●"/>
              <a:defRPr sz="1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800"/>
              <a:buFont typeface="Noto Sans Symbols"/>
              <a:buChar char="●"/>
              <a:defRPr sz="1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800"/>
              <a:buFont typeface="Noto Sans Symbols"/>
              <a:buChar char="●"/>
              <a:defRPr sz="1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81" name="Shape 81"/>
          <p:cNvSpPr txBox="1">
            <a:spLocks noGrp="1"/>
          </p:cNvSpPr>
          <p:nvPr>
            <p:ph type="body" idx="2"/>
          </p:nvPr>
        </p:nvSpPr>
        <p:spPr>
          <a:xfrm>
            <a:off x="779463" y="3991816"/>
            <a:ext cx="36576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556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1D4D"/>
              </a:buClr>
              <a:buSzPts val="2000"/>
              <a:buFont typeface="Noto Sans Symbols"/>
              <a:buChar char="●"/>
              <a:defRPr sz="20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800"/>
              <a:buFont typeface="Noto Sans Symbols"/>
              <a:buChar char="●"/>
              <a:defRPr sz="1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800"/>
              <a:buFont typeface="Noto Sans Symbols"/>
              <a:buChar char="●"/>
              <a:defRPr sz="1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800"/>
              <a:buFont typeface="Noto Sans Symbols"/>
              <a:buChar char="●"/>
              <a:defRPr sz="1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800"/>
              <a:buFont typeface="Noto Sans Symbols"/>
              <a:buChar char="●"/>
              <a:defRPr sz="1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82" name="Shape 82"/>
          <p:cNvSpPr txBox="1">
            <a:spLocks noGrp="1"/>
          </p:cNvSpPr>
          <p:nvPr>
            <p:ph type="body" idx="3"/>
          </p:nvPr>
        </p:nvSpPr>
        <p:spPr>
          <a:xfrm>
            <a:off x="4710953" y="1828801"/>
            <a:ext cx="36576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556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1D4D"/>
              </a:buClr>
              <a:buSzPts val="2000"/>
              <a:buFont typeface="Noto Sans Symbols"/>
              <a:buChar char="●"/>
              <a:defRPr sz="20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800"/>
              <a:buFont typeface="Noto Sans Symbols"/>
              <a:buChar char="●"/>
              <a:defRPr sz="1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800"/>
              <a:buFont typeface="Noto Sans Symbols"/>
              <a:buChar char="●"/>
              <a:defRPr sz="1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800"/>
              <a:buFont typeface="Noto Sans Symbols"/>
              <a:buChar char="●"/>
              <a:defRPr sz="1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800"/>
              <a:buFont typeface="Noto Sans Symbols"/>
              <a:buChar char="●"/>
              <a:defRPr sz="1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83" name="Shape 83"/>
          <p:cNvSpPr txBox="1">
            <a:spLocks noGrp="1"/>
          </p:cNvSpPr>
          <p:nvPr>
            <p:ph type="body" idx="4"/>
          </p:nvPr>
        </p:nvSpPr>
        <p:spPr>
          <a:xfrm>
            <a:off x="4710953" y="3991816"/>
            <a:ext cx="36576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556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1D4D"/>
              </a:buClr>
              <a:buSzPts val="2000"/>
              <a:buFont typeface="Noto Sans Symbols"/>
              <a:buChar char="●"/>
              <a:defRPr sz="20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800"/>
              <a:buFont typeface="Noto Sans Symbols"/>
              <a:buChar char="●"/>
              <a:defRPr sz="1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800"/>
              <a:buFont typeface="Noto Sans Symbols"/>
              <a:buChar char="●"/>
              <a:defRPr sz="1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800"/>
              <a:buFont typeface="Noto Sans Symbols"/>
              <a:buChar char="●"/>
              <a:defRPr sz="1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800"/>
              <a:buFont typeface="Noto Sans Symbols"/>
              <a:buChar char="●"/>
              <a:defRPr sz="1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84" name="Shape 84"/>
          <p:cNvSpPr txBox="1">
            <a:spLocks noGrp="1"/>
          </p:cNvSpPr>
          <p:nvPr>
            <p:ph type="dt" idx="10"/>
          </p:nvPr>
        </p:nvSpPr>
        <p:spPr>
          <a:xfrm>
            <a:off x="381000" y="6288088"/>
            <a:ext cx="188753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" name="Shape 85"/>
          <p:cNvSpPr txBox="1">
            <a:spLocks noGrp="1"/>
          </p:cNvSpPr>
          <p:nvPr>
            <p:ph type="ftr" idx="11"/>
          </p:nvPr>
        </p:nvSpPr>
        <p:spPr>
          <a:xfrm>
            <a:off x="3305175" y="6288088"/>
            <a:ext cx="52387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" name="Shape 86"/>
          <p:cNvSpPr txBox="1">
            <a:spLocks noGrp="1"/>
          </p:cNvSpPr>
          <p:nvPr>
            <p:ph type="sldNum" idx="12"/>
          </p:nvPr>
        </p:nvSpPr>
        <p:spPr>
          <a:xfrm>
            <a:off x="8404225" y="219075"/>
            <a:ext cx="49371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Shape 88" descr="Overlay-ContentSlides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50813" y="187325"/>
            <a:ext cx="8828087" cy="6481763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Shape 89"/>
          <p:cNvSpPr txBox="1">
            <a:spLocks noGrp="1"/>
          </p:cNvSpPr>
          <p:nvPr>
            <p:ph type="title"/>
          </p:nvPr>
        </p:nvSpPr>
        <p:spPr>
          <a:xfrm>
            <a:off x="779463" y="381000"/>
            <a:ext cx="7583487" cy="1044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90" name="Shape 90"/>
          <p:cNvSpPr txBox="1">
            <a:spLocks noGrp="1"/>
          </p:cNvSpPr>
          <p:nvPr>
            <p:ph type="dt" idx="10"/>
          </p:nvPr>
        </p:nvSpPr>
        <p:spPr>
          <a:xfrm>
            <a:off x="381000" y="6288088"/>
            <a:ext cx="188753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" name="Shape 91"/>
          <p:cNvSpPr txBox="1">
            <a:spLocks noGrp="1"/>
          </p:cNvSpPr>
          <p:nvPr>
            <p:ph type="ftr" idx="11"/>
          </p:nvPr>
        </p:nvSpPr>
        <p:spPr>
          <a:xfrm>
            <a:off x="3305175" y="6288088"/>
            <a:ext cx="52387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" name="Shape 92"/>
          <p:cNvSpPr txBox="1">
            <a:spLocks noGrp="1"/>
          </p:cNvSpPr>
          <p:nvPr>
            <p:ph type="sldNum" idx="12"/>
          </p:nvPr>
        </p:nvSpPr>
        <p:spPr>
          <a:xfrm>
            <a:off x="8404225" y="219075"/>
            <a:ext cx="49371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190500" y="190500"/>
            <a:ext cx="8764588" cy="6478588"/>
          </a:xfrm>
          <a:prstGeom prst="round2DiagRect">
            <a:avLst>
              <a:gd name="adj1" fmla="val 9416"/>
              <a:gd name="adj2" fmla="val 0"/>
            </a:avLst>
          </a:prstGeom>
          <a:gradFill>
            <a:gsLst>
              <a:gs pos="0">
                <a:srgbClr val="B27A00"/>
              </a:gs>
              <a:gs pos="13000">
                <a:srgbClr val="B27A00"/>
              </a:gs>
              <a:gs pos="100000">
                <a:schemeClr val="lt1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Shape 11"/>
          <p:cNvSpPr txBox="1">
            <a:spLocks noGrp="1"/>
          </p:cNvSpPr>
          <p:nvPr>
            <p:ph type="title"/>
          </p:nvPr>
        </p:nvSpPr>
        <p:spPr>
          <a:xfrm>
            <a:off x="779463" y="381000"/>
            <a:ext cx="7583487" cy="1044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body" idx="1"/>
          </p:nvPr>
        </p:nvSpPr>
        <p:spPr>
          <a:xfrm>
            <a:off x="779463" y="1828800"/>
            <a:ext cx="7583487" cy="4208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683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1D4D"/>
              </a:buClr>
              <a:buSzPts val="2200"/>
              <a:buFont typeface="Noto Sans Symbols"/>
              <a:buChar char="●"/>
              <a:defRPr sz="22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2000"/>
              <a:buFont typeface="Noto Sans Symbols"/>
              <a:buChar char="●"/>
              <a:defRPr sz="20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800"/>
              <a:buFont typeface="Noto Sans Symbols"/>
              <a:buChar char="●"/>
              <a:defRPr sz="1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800"/>
              <a:buFont typeface="Noto Sans Symbols"/>
              <a:buChar char="●"/>
              <a:defRPr sz="1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800"/>
              <a:buFont typeface="Noto Sans Symbols"/>
              <a:buChar char="●"/>
              <a:defRPr sz="1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dt" idx="10"/>
          </p:nvPr>
        </p:nvSpPr>
        <p:spPr>
          <a:xfrm>
            <a:off x="381000" y="6288088"/>
            <a:ext cx="188753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ftr" idx="11"/>
          </p:nvPr>
        </p:nvSpPr>
        <p:spPr>
          <a:xfrm>
            <a:off x="3305175" y="6288088"/>
            <a:ext cx="52387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404225" y="219075"/>
            <a:ext cx="49371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6" name="Shape 16" descr="FIULogo_H_CMYK_fx.png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6103938" y="5959475"/>
            <a:ext cx="2430462" cy="693738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12" Type="http://schemas.openxmlformats.org/officeDocument/2006/relationships/image" Target="../media/image4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5" Type="http://schemas.openxmlformats.org/officeDocument/2006/relationships/image" Target="../media/image41.pn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>
            <a:spLocks noGrp="1"/>
          </p:cNvSpPr>
          <p:nvPr>
            <p:ph type="ctrTitle"/>
          </p:nvPr>
        </p:nvSpPr>
        <p:spPr>
          <a:xfrm>
            <a:off x="135925" y="1510688"/>
            <a:ext cx="8686800" cy="39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44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SkillCourt v.10</a:t>
            </a:r>
            <a:endParaRPr sz="2900" b="0" i="0" u="none" strike="noStrike" cap="none">
              <a:solidFill>
                <a:srgbClr val="001D4D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2900" b="0" i="0" u="none" strike="noStrike" cap="none">
              <a:solidFill>
                <a:srgbClr val="001D4D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5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Team Members: Carlos Alva, Sandra Hurtado, Sergio Rosales</a:t>
            </a:r>
            <a:br>
              <a:rPr lang="en-US" sz="25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lang="en-US" sz="25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Product Owner: Guðmundur Traustason</a:t>
            </a:r>
            <a:endParaRPr sz="2500" b="0" i="0" u="none" strike="noStrike" cap="none">
              <a:solidFill>
                <a:srgbClr val="001D4D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5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Instructor: Masoud Sadjadi</a:t>
            </a:r>
            <a:r>
              <a:rPr lang="en-US" sz="2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/>
            </a:r>
            <a:br>
              <a:rPr lang="en-US" sz="2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lang="en-US" sz="44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/>
            </a:r>
            <a:br>
              <a:rPr lang="en-US" sz="44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lang="en-US" sz="1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School of Computing and Information Sciences</a:t>
            </a:r>
            <a:br>
              <a:rPr lang="en-US" sz="1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lang="en-US" sz="1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Florida International University</a:t>
            </a:r>
            <a:endParaRPr sz="4400" b="0" i="0" u="none" strike="noStrike" cap="none">
              <a:solidFill>
                <a:srgbClr val="001D4D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50" name="Shape 150"/>
          <p:cNvSpPr txBox="1">
            <a:spLocks noGrp="1"/>
          </p:cNvSpPr>
          <p:nvPr>
            <p:ph type="subTitle" idx="1"/>
          </p:nvPr>
        </p:nvSpPr>
        <p:spPr>
          <a:xfrm>
            <a:off x="228600" y="5643562"/>
            <a:ext cx="86868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en-US" sz="1800" b="0" i="0" u="none" strike="noStrike" cap="none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endParaRPr sz="1800" b="0" i="0" u="none" strike="noStrike" cap="none">
              <a:solidFill>
                <a:srgbClr val="666666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51" name="Shape 151"/>
          <p:cNvSpPr txBox="1"/>
          <p:nvPr/>
        </p:nvSpPr>
        <p:spPr>
          <a:xfrm>
            <a:off x="135925" y="556025"/>
            <a:ext cx="8686800" cy="72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Final Presentation</a:t>
            </a:r>
            <a:endParaRPr sz="3600" b="0" i="0" u="none" strike="noStrike" cap="none">
              <a:solidFill>
                <a:srgbClr val="001D4D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</a:pPr>
            <a:r>
              <a:rPr lang="en-US" sz="26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Spring 2018</a:t>
            </a:r>
            <a:endParaRPr sz="2600" b="0" i="0" u="none" strike="noStrike" cap="none">
              <a:solidFill>
                <a:srgbClr val="001D4D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52" name="Shape 1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3400" y="5505494"/>
            <a:ext cx="2438400" cy="13525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 txBox="1">
            <a:spLocks noGrp="1"/>
          </p:cNvSpPr>
          <p:nvPr>
            <p:ph type="title"/>
          </p:nvPr>
        </p:nvSpPr>
        <p:spPr>
          <a:xfrm>
            <a:off x="762000" y="609600"/>
            <a:ext cx="7583487" cy="1044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4000" b="1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2. Refactor Pad Connection as a Service</a:t>
            </a:r>
            <a:endParaRPr sz="3800" b="0" i="0" u="none" strike="noStrike" cap="none">
              <a:solidFill>
                <a:srgbClr val="001D4D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21" name="Shape 221"/>
          <p:cNvSpPr txBox="1">
            <a:spLocks noGrp="1"/>
          </p:cNvSpPr>
          <p:nvPr>
            <p:ph type="body" idx="1"/>
          </p:nvPr>
        </p:nvSpPr>
        <p:spPr>
          <a:xfrm>
            <a:off x="779463" y="1828800"/>
            <a:ext cx="3944937" cy="4208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683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1D4D"/>
              </a:buClr>
              <a:buSzPts val="2200"/>
              <a:buFont typeface="Noto Sans Symbols"/>
              <a:buChar char="●"/>
            </a:pPr>
            <a:r>
              <a:rPr lang="en-US" sz="16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Actor: User</a:t>
            </a:r>
            <a:endParaRPr/>
          </a:p>
          <a:p>
            <a:pPr marL="457200" marR="0" lvl="0" indent="-3683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1D4D"/>
              </a:buClr>
              <a:buSzPts val="2200"/>
              <a:buFont typeface="Noto Sans Symbols"/>
              <a:buChar char="●"/>
            </a:pPr>
            <a:r>
              <a:rPr lang="en-US" sz="16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Preconditions: Physical Pads are turned on User has a hotspot in his phone with the name: skillcourt and password: skillcourt</a:t>
            </a:r>
            <a:endParaRPr sz="1600" b="0" i="0" u="none" strike="noStrike" cap="none">
              <a:solidFill>
                <a:srgbClr val="001D4D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marR="0" lvl="0" indent="-3683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1D4D"/>
              </a:buClr>
              <a:buSzPts val="2200"/>
              <a:buFont typeface="Noto Sans Symbols"/>
              <a:buChar char="●"/>
            </a:pPr>
            <a:r>
              <a:rPr lang="en-US" sz="16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Description: </a:t>
            </a:r>
            <a:endParaRPr/>
          </a:p>
          <a:p>
            <a:pPr marL="946150" marR="0" lvl="1" indent="-4000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2000"/>
              <a:buFont typeface="Arial"/>
              <a:buAutoNum type="romanLcPeriod"/>
            </a:pPr>
            <a:r>
              <a:rPr lang="en-US" sz="14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User opens the app</a:t>
            </a:r>
            <a:endParaRPr/>
          </a:p>
          <a:p>
            <a:pPr marL="946150" marR="0" lvl="1" indent="-4000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2000"/>
              <a:buFont typeface="Arial"/>
              <a:buAutoNum type="romanLcPeriod"/>
            </a:pPr>
            <a:r>
              <a:rPr lang="en-US" sz="14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Pads should flash when connected to app</a:t>
            </a:r>
            <a:endParaRPr/>
          </a:p>
          <a:p>
            <a:pPr marL="946150" marR="0" lvl="1" indent="-4000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2000"/>
              <a:buFont typeface="Arial"/>
              <a:buAutoNum type="romanLcPeriod"/>
            </a:pPr>
            <a:r>
              <a:rPr lang="en-US" sz="14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Symbol on the top right should display the number of pads currently connected</a:t>
            </a:r>
            <a:endParaRPr/>
          </a:p>
        </p:txBody>
      </p:sp>
      <p:pic>
        <p:nvPicPr>
          <p:cNvPr id="222" name="Shape 222" descr="https://lh3.googleusercontent.com/3ynknoh6LhICQz5-OVYa2bAMrFCitbEp6lme1P8JlgMZylBc7msDg8OGYM9ZWZubWa0zSskKoLEt_ccgAUCuzji3z_-5VuEGnFVMy0GZ0K5gHN96Ov2MEmV3A5j3jqjvDDqnlrvw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81600" y="2362200"/>
            <a:ext cx="3505200" cy="2307695"/>
          </a:xfrm>
          <a:prstGeom prst="round2DiagRect">
            <a:avLst>
              <a:gd name="adj1" fmla="val 16667"/>
              <a:gd name="adj2" fmla="val 0"/>
            </a:avLst>
          </a:prstGeom>
          <a:noFill/>
          <a:ln w="28575" cap="sq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254000" algn="tl" rotWithShape="0">
              <a:srgbClr val="000000">
                <a:alpha val="42745"/>
              </a:srgbClr>
            </a:outerShdw>
          </a:effec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 txBox="1">
            <a:spLocks noGrp="1"/>
          </p:cNvSpPr>
          <p:nvPr>
            <p:ph type="title"/>
          </p:nvPr>
        </p:nvSpPr>
        <p:spPr>
          <a:xfrm>
            <a:off x="762000" y="609600"/>
            <a:ext cx="7583487" cy="1044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4000" b="1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3. Design Architecture for Sequence</a:t>
            </a:r>
            <a:endParaRPr/>
          </a:p>
        </p:txBody>
      </p:sp>
      <p:sp>
        <p:nvSpPr>
          <p:cNvPr id="228" name="Shape 228"/>
          <p:cNvSpPr txBox="1">
            <a:spLocks noGrp="1"/>
          </p:cNvSpPr>
          <p:nvPr>
            <p:ph type="body" idx="1"/>
          </p:nvPr>
        </p:nvSpPr>
        <p:spPr>
          <a:xfrm>
            <a:off x="779463" y="1828800"/>
            <a:ext cx="3487737" cy="49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683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1D4D"/>
              </a:buClr>
              <a:buSzPts val="2200"/>
              <a:buFont typeface="Noto Sans Symbols"/>
              <a:buChar char="●"/>
            </a:pPr>
            <a:r>
              <a:rPr lang="en-US" sz="16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Actor: User</a:t>
            </a:r>
            <a:endParaRPr/>
          </a:p>
          <a:p>
            <a:pPr marL="457200" marR="0" lvl="0" indent="-3683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1D4D"/>
              </a:buClr>
              <a:buSzPts val="2200"/>
              <a:buFont typeface="Noto Sans Symbols"/>
              <a:buChar char="●"/>
            </a:pPr>
            <a:r>
              <a:rPr lang="en-US" sz="16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Preconditions: Must have pads identified and application open</a:t>
            </a:r>
            <a:endParaRPr/>
          </a:p>
          <a:p>
            <a:pPr marL="457200" marR="0" lvl="0" indent="-3683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1D4D"/>
              </a:buClr>
              <a:buSzPts val="2200"/>
              <a:buFont typeface="Noto Sans Symbols"/>
              <a:buChar char="●"/>
            </a:pPr>
            <a:r>
              <a:rPr lang="en-US" sz="16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Description:</a:t>
            </a:r>
            <a:endParaRPr/>
          </a:p>
          <a:p>
            <a:pPr marL="946150" marR="0" lvl="1" indent="-4000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2000"/>
              <a:buFont typeface="Arial"/>
              <a:buAutoNum type="romanLcPeriod"/>
            </a:pPr>
            <a:r>
              <a:rPr lang="en-US" sz="14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Select Sequence button </a:t>
            </a:r>
            <a:endParaRPr sz="1400" b="0" i="0" u="none" strike="noStrike" cap="none">
              <a:solidFill>
                <a:srgbClr val="001D4D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946150" marR="0" lvl="1" indent="-4000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2000"/>
              <a:buFont typeface="Arial"/>
              <a:buAutoNum type="romanLcPeriod"/>
            </a:pPr>
            <a:r>
              <a:rPr lang="en-US" sz="14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Different options of sequences will display</a:t>
            </a:r>
            <a:endParaRPr/>
          </a:p>
          <a:p>
            <a:pPr marL="946150" marR="0" lvl="1" indent="-4000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2000"/>
              <a:buFont typeface="Arial"/>
              <a:buAutoNum type="romanLcPeriod"/>
            </a:pPr>
            <a:r>
              <a:rPr lang="en-US" sz="14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Select the sequence of your preference </a:t>
            </a:r>
            <a:endParaRPr/>
          </a:p>
          <a:p>
            <a:pPr marL="946150" marR="0" lvl="1" indent="-4000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2000"/>
              <a:buFont typeface="Arial"/>
              <a:buAutoNum type="romanLcPeriod"/>
            </a:pPr>
            <a:r>
              <a:rPr lang="en-US" sz="14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Show the newly created sequence to the player</a:t>
            </a:r>
            <a:endParaRPr sz="1400" b="0" i="0" u="none" strike="noStrike" cap="none">
              <a:solidFill>
                <a:srgbClr val="001D4D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29" name="Shape 229" descr="https://lh6.googleusercontent.com/HNYnnwZHfjoHx7KOzNHoBCwcIa_HspGZ0k2oq2dwHGVJj0fasZsBar_pkW0feJ9_cmbDfB8Ejrn5PPpe9lQA1K3CXzia_T17i2O_gac_BWGnBKFmTli8X4S8PNqnzFBtinjz-rmI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38241" y="1752600"/>
            <a:ext cx="3152171" cy="3839919"/>
          </a:xfrm>
          <a:prstGeom prst="round2DiagRect">
            <a:avLst>
              <a:gd name="adj1" fmla="val 16667"/>
              <a:gd name="adj2" fmla="val 0"/>
            </a:avLst>
          </a:prstGeom>
          <a:noFill/>
          <a:ln w="28575" cap="sq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254000" algn="tl" rotWithShape="0">
              <a:srgbClr val="000000">
                <a:alpha val="42745"/>
              </a:srgbClr>
            </a:outerShdw>
          </a:effec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 txBox="1">
            <a:spLocks noGrp="1"/>
          </p:cNvSpPr>
          <p:nvPr>
            <p:ph type="title"/>
          </p:nvPr>
        </p:nvSpPr>
        <p:spPr>
          <a:xfrm>
            <a:off x="779463" y="381000"/>
            <a:ext cx="7583487" cy="1044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3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4. </a:t>
            </a:r>
            <a:r>
              <a:rPr lang="en-US" sz="4000" b="1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Implement Player Class</a:t>
            </a:r>
            <a:endParaRPr sz="3800" b="0" i="0" u="none" strike="noStrike" cap="none">
              <a:solidFill>
                <a:srgbClr val="001D4D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35" name="Shape 235"/>
          <p:cNvSpPr txBox="1">
            <a:spLocks noGrp="1"/>
          </p:cNvSpPr>
          <p:nvPr>
            <p:ph type="body" idx="1"/>
          </p:nvPr>
        </p:nvSpPr>
        <p:spPr>
          <a:xfrm>
            <a:off x="779463" y="1828800"/>
            <a:ext cx="3716337" cy="4208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683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1D4D"/>
              </a:buClr>
              <a:buSzPts val="2200"/>
              <a:buFont typeface="Noto Sans Symbols"/>
              <a:buChar char="●"/>
            </a:pPr>
            <a:r>
              <a:rPr lang="en-US" sz="16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Actor: User</a:t>
            </a:r>
            <a:endParaRPr/>
          </a:p>
          <a:p>
            <a:pPr marL="457200" marR="0" lvl="0" indent="-3683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1D4D"/>
              </a:buClr>
              <a:buSzPts val="2200"/>
              <a:buFont typeface="Noto Sans Symbols"/>
              <a:buChar char="●"/>
            </a:pPr>
            <a:r>
              <a:rPr lang="en-US" sz="16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Preconditions: Must have pads identified and user must be in Create Game page.</a:t>
            </a:r>
            <a:endParaRPr/>
          </a:p>
          <a:p>
            <a:pPr marL="457200" marR="0" lvl="0" indent="-3683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1D4D"/>
              </a:buClr>
              <a:buSzPts val="2200"/>
              <a:buFont typeface="Noto Sans Symbols"/>
              <a:buChar char="●"/>
            </a:pPr>
            <a:r>
              <a:rPr lang="en-US" sz="16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Description: User selects the number of players and assigns each player a set of Pads. User then starts game. After game ends, the application will show the stats of each Player in separate views via dropdown menu.</a:t>
            </a:r>
            <a:endParaRPr sz="1600" b="0" i="0" u="none" strike="noStrike" cap="none">
              <a:solidFill>
                <a:srgbClr val="001D4D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36" name="Shape 236" descr="https://lh6.googleusercontent.com/5MKknxFl4tGbRSfnOaIzPTE3aRWENID0N5-fWhG_vGDyi1lHDD0M9oXUHJxL0ttpZmtVz0BA3FbsjvC2ajIG3fd7D7YU8wY1dsaR9TPFWXJhQcP5BVLkF05URiYxGC4oXxsa62f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95800" y="3048000"/>
            <a:ext cx="4015409" cy="1524000"/>
          </a:xfrm>
          <a:prstGeom prst="round2DiagRect">
            <a:avLst>
              <a:gd name="adj1" fmla="val 16667"/>
              <a:gd name="adj2" fmla="val 0"/>
            </a:avLst>
          </a:prstGeom>
          <a:noFill/>
          <a:ln w="28575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254000" algn="tl" rotWithShape="0">
              <a:srgbClr val="000000">
                <a:alpha val="42745"/>
              </a:srgbClr>
            </a:outerShdw>
          </a:effec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 txBox="1">
            <a:spLocks noGrp="1"/>
          </p:cNvSpPr>
          <p:nvPr>
            <p:ph type="title"/>
          </p:nvPr>
        </p:nvSpPr>
        <p:spPr>
          <a:xfrm>
            <a:off x="762000" y="609600"/>
            <a:ext cx="7583487" cy="1044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3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5. </a:t>
            </a:r>
            <a:r>
              <a:rPr lang="en-US" sz="4000" b="1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Design architecture to identify Pads</a:t>
            </a:r>
            <a:endParaRPr/>
          </a:p>
        </p:txBody>
      </p:sp>
      <p:sp>
        <p:nvSpPr>
          <p:cNvPr id="242" name="Shape 242"/>
          <p:cNvSpPr txBox="1">
            <a:spLocks noGrp="1"/>
          </p:cNvSpPr>
          <p:nvPr>
            <p:ph type="body" idx="1"/>
          </p:nvPr>
        </p:nvSpPr>
        <p:spPr>
          <a:xfrm>
            <a:off x="779463" y="1828800"/>
            <a:ext cx="2954337" cy="48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683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1D4D"/>
              </a:buClr>
              <a:buSzPts val="2200"/>
              <a:buFont typeface="Noto Sans Symbols"/>
              <a:buChar char="●"/>
            </a:pPr>
            <a:r>
              <a:rPr lang="en-US" sz="16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Actor: User</a:t>
            </a:r>
            <a:endParaRPr/>
          </a:p>
          <a:p>
            <a:pPr marL="457200" marR="0" lvl="0" indent="-3683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1D4D"/>
              </a:buClr>
              <a:buSzPts val="2200"/>
              <a:buFont typeface="Noto Sans Symbols"/>
              <a:buChar char="●"/>
            </a:pPr>
            <a:r>
              <a:rPr lang="en-US" sz="16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Preconditions: User just opened the app</a:t>
            </a:r>
            <a:endParaRPr/>
          </a:p>
          <a:p>
            <a:pPr marL="457200" marR="0" lvl="0" indent="-3683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1D4D"/>
              </a:buClr>
              <a:buSzPts val="2200"/>
              <a:buFont typeface="Noto Sans Symbols"/>
              <a:buChar char="●"/>
            </a:pPr>
            <a:r>
              <a:rPr lang="en-US" sz="16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Description: </a:t>
            </a:r>
            <a:endParaRPr/>
          </a:p>
          <a:p>
            <a:pPr marL="946150" marR="0" lvl="1" indent="-4000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2000"/>
              <a:buFont typeface="Arial"/>
              <a:buAutoNum type="romanLcPeriod"/>
            </a:pPr>
            <a:r>
              <a:rPr lang="en-US" sz="16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User clicks on pad and sees it light up</a:t>
            </a:r>
            <a:endParaRPr sz="1600" b="0" i="0" u="none" strike="noStrike" cap="none">
              <a:solidFill>
                <a:srgbClr val="001D4D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946150" marR="0" lvl="1" indent="-4000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2000"/>
              <a:buFont typeface="Arial"/>
              <a:buAutoNum type="romanLcPeriod"/>
            </a:pPr>
            <a:r>
              <a:rPr lang="en-US" sz="16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Long Click Hold on the screen to enter Edit mode</a:t>
            </a:r>
            <a:endParaRPr sz="1600" b="0" i="0" u="none" strike="noStrike" cap="none">
              <a:solidFill>
                <a:srgbClr val="001D4D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946150" marR="0" lvl="1" indent="-4000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2000"/>
              <a:buFont typeface="Arial"/>
              <a:buAutoNum type="romanLcPeriod"/>
            </a:pPr>
            <a:r>
              <a:rPr lang="en-US" sz="16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Drag Pads to the order desired</a:t>
            </a:r>
            <a:endParaRPr sz="1600" b="0" i="0" u="none" strike="noStrike" cap="none">
              <a:solidFill>
                <a:srgbClr val="001D4D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946150" marR="0" lvl="1" indent="-4000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2000"/>
              <a:buFont typeface="Arial"/>
              <a:buAutoNum type="romanLcPeriod"/>
            </a:pPr>
            <a:r>
              <a:rPr lang="en-US" sz="16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Long Click Hold to exit Edit mode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1D4D"/>
              </a:buClr>
              <a:buSzPts val="2200"/>
              <a:buFont typeface="Noto Sans Symbols"/>
              <a:buNone/>
            </a:pPr>
            <a:endParaRPr sz="1600" b="0" i="0" u="none" strike="noStrike" cap="none">
              <a:solidFill>
                <a:srgbClr val="001D4D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43" name="Shape 243" descr="https://lh6.googleusercontent.com/BWbQt8YmEE5HAijllnmu3Bls1LVeSV3DFFXKVxxqGh5N7LD5jJa83Ei9Ao1e6kkME4Ffhpty8NQRf0QiWso7EeHfOdTn36-4WjFsszdp1ODb8jR2ByRRKpWa0JWq7ERmGlSQ56M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82853" y="2667000"/>
            <a:ext cx="4489970" cy="2438400"/>
          </a:xfrm>
          <a:prstGeom prst="round2DiagRect">
            <a:avLst>
              <a:gd name="adj1" fmla="val 16667"/>
              <a:gd name="adj2" fmla="val 0"/>
            </a:avLst>
          </a:prstGeom>
          <a:noFill/>
          <a:ln w="28575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254000" algn="tl" rotWithShape="0">
              <a:srgbClr val="000000">
                <a:alpha val="42745"/>
              </a:srgbClr>
            </a:outerShdw>
          </a:effec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 txBox="1">
            <a:spLocks noGrp="1"/>
          </p:cNvSpPr>
          <p:nvPr>
            <p:ph type="title"/>
          </p:nvPr>
        </p:nvSpPr>
        <p:spPr>
          <a:xfrm>
            <a:off x="779463" y="381000"/>
            <a:ext cx="7583487" cy="1044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3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6. </a:t>
            </a:r>
            <a:r>
              <a:rPr lang="en-US" sz="4000" b="1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Customize Pad light up time</a:t>
            </a:r>
            <a:endParaRPr sz="3800" b="0" i="0" u="none" strike="noStrike" cap="none">
              <a:solidFill>
                <a:srgbClr val="001D4D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49" name="Shape 249"/>
          <p:cNvSpPr txBox="1">
            <a:spLocks noGrp="1"/>
          </p:cNvSpPr>
          <p:nvPr>
            <p:ph type="body" idx="1"/>
          </p:nvPr>
        </p:nvSpPr>
        <p:spPr>
          <a:xfrm>
            <a:off x="762000" y="1600200"/>
            <a:ext cx="3487737" cy="4208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683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1D4D"/>
              </a:buClr>
              <a:buSzPts val="2200"/>
              <a:buFont typeface="Noto Sans Symbols"/>
              <a:buChar char="●"/>
            </a:pPr>
            <a:r>
              <a:rPr lang="en-US" sz="16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Actor: User</a:t>
            </a:r>
            <a:endParaRPr/>
          </a:p>
          <a:p>
            <a:pPr marL="457200" marR="0" lvl="0" indent="-3683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1D4D"/>
              </a:buClr>
              <a:buSzPts val="2200"/>
              <a:buFont typeface="Noto Sans Symbols"/>
              <a:buChar char="●"/>
            </a:pPr>
            <a:r>
              <a:rPr lang="en-US" sz="16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Preconditions: Must have pads identified and application open, and have number of player predetermined.</a:t>
            </a:r>
            <a:endParaRPr/>
          </a:p>
          <a:p>
            <a:pPr marL="457200" marR="0" lvl="0" indent="-3683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1D4D"/>
              </a:buClr>
              <a:buSzPts val="2200"/>
              <a:buFont typeface="Noto Sans Symbols"/>
              <a:buChar char="●"/>
            </a:pPr>
            <a:r>
              <a:rPr lang="en-US" sz="16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Description:</a:t>
            </a:r>
            <a:endParaRPr/>
          </a:p>
          <a:p>
            <a:pPr marL="946150" marR="0" lvl="1" indent="-4000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2000"/>
              <a:buFont typeface="Arial"/>
              <a:buAutoNum type="romanLcPeriod"/>
            </a:pPr>
            <a:r>
              <a:rPr lang="en-US" sz="14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Select Play button </a:t>
            </a:r>
            <a:endParaRPr sz="1400" b="0" i="0" u="none" strike="noStrike" cap="none">
              <a:solidFill>
                <a:srgbClr val="001D4D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946150" marR="0" lvl="1" indent="-4000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2000"/>
              <a:buFont typeface="Arial"/>
              <a:buAutoNum type="romanLcPeriod"/>
            </a:pPr>
            <a:r>
              <a:rPr lang="en-US" sz="14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Choose Sequence mode</a:t>
            </a:r>
            <a:endParaRPr/>
          </a:p>
          <a:p>
            <a:pPr marL="946150" marR="0" lvl="1" indent="-4000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2000"/>
              <a:buFont typeface="Arial"/>
              <a:buAutoNum type="romanLcPeriod"/>
            </a:pPr>
            <a:r>
              <a:rPr lang="en-US" sz="14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Select manual mode</a:t>
            </a:r>
            <a:endParaRPr/>
          </a:p>
          <a:p>
            <a:pPr marL="946150" marR="0" lvl="1" indent="-4000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2000"/>
              <a:buFont typeface="Arial"/>
              <a:buAutoNum type="romanLcPeriod"/>
            </a:pPr>
            <a:r>
              <a:rPr lang="en-US" sz="14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Navigate to pad configuration</a:t>
            </a:r>
            <a:endParaRPr/>
          </a:p>
          <a:p>
            <a:pPr marL="946150" marR="0" lvl="1" indent="-4000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2000"/>
              <a:buFont typeface="Arial"/>
              <a:buAutoNum type="romanLcPeriod"/>
            </a:pPr>
            <a:r>
              <a:rPr lang="en-US" sz="14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Choose the amount of time to light up and transition time.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1D4D"/>
              </a:buClr>
              <a:buSzPts val="2200"/>
              <a:buFont typeface="Noto Sans Symbols"/>
              <a:buNone/>
            </a:pPr>
            <a:endParaRPr sz="1600" b="0" i="0" u="none" strike="noStrike" cap="none">
              <a:solidFill>
                <a:srgbClr val="001D4D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50" name="Shape 250"/>
          <p:cNvPicPr preferRelativeResize="0"/>
          <p:nvPr/>
        </p:nvPicPr>
        <p:blipFill rotWithShape="1">
          <a:blip r:embed="rId3">
            <a:alphaModFix/>
          </a:blip>
          <a:srcRect l="21749" t="38832" r="45176" b="13643"/>
          <a:stretch/>
        </p:blipFill>
        <p:spPr>
          <a:xfrm>
            <a:off x="4572000" y="2209800"/>
            <a:ext cx="4054097" cy="3276600"/>
          </a:xfrm>
          <a:prstGeom prst="round2DiagRect">
            <a:avLst>
              <a:gd name="adj1" fmla="val 16667"/>
              <a:gd name="adj2" fmla="val 0"/>
            </a:avLst>
          </a:prstGeom>
          <a:noFill/>
          <a:ln w="28575" cap="sq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254000" algn="tl" rotWithShape="0">
              <a:srgbClr val="000000">
                <a:alpha val="42745"/>
              </a:srgbClr>
            </a:outerShdw>
          </a:effec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 txBox="1">
            <a:spLocks noGrp="1"/>
          </p:cNvSpPr>
          <p:nvPr>
            <p:ph type="title"/>
          </p:nvPr>
        </p:nvSpPr>
        <p:spPr>
          <a:xfrm>
            <a:off x="762000" y="609600"/>
            <a:ext cx="7583487" cy="1044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4000" b="1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1. Change UI from activities to fragments</a:t>
            </a:r>
            <a:endParaRPr sz="3800" b="0" i="0" u="none" strike="noStrike" cap="none">
              <a:solidFill>
                <a:srgbClr val="001D4D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56" name="Shape 256" descr="https://lh6.googleusercontent.com/bTusN2i2AYPlswnxxS-Nuh9fYrLx6p6HOKsj1jgqtIpT-R_Dgg_YJlGSzpsjP7U9G7ehIdA6sGks0GF8q7zxCxIkswTFnGlmwQTMtRUVO7MHdeFe4BaWPqWNvKPurDGRHQ7-QDQc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5800" y="2209800"/>
            <a:ext cx="8025110" cy="3048000"/>
          </a:xfrm>
          <a:prstGeom prst="round2DiagRect">
            <a:avLst>
              <a:gd name="adj1" fmla="val 16667"/>
              <a:gd name="adj2" fmla="val 0"/>
            </a:avLst>
          </a:prstGeom>
          <a:noFill/>
          <a:ln w="28575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254000" algn="tl" rotWithShape="0">
              <a:srgbClr val="000000">
                <a:alpha val="42745"/>
              </a:srgbClr>
            </a:outerShdw>
          </a:effec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 txBox="1">
            <a:spLocks noGrp="1"/>
          </p:cNvSpPr>
          <p:nvPr>
            <p:ph type="title"/>
          </p:nvPr>
        </p:nvSpPr>
        <p:spPr>
          <a:xfrm>
            <a:off x="762000" y="609600"/>
            <a:ext cx="7583487" cy="1044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4000" b="1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2. Refactor Pad Connection as a Service</a:t>
            </a:r>
            <a:endParaRPr sz="3800" b="0" i="0" u="none" strike="noStrike" cap="none">
              <a:solidFill>
                <a:srgbClr val="001D4D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465" y="1838851"/>
            <a:ext cx="8512498" cy="4042755"/>
          </a:xfrm>
          <a:prstGeom prst="round2DiagRect">
            <a:avLst>
              <a:gd name="adj1" fmla="val 16667"/>
              <a:gd name="adj2" fmla="val 0"/>
            </a:avLst>
          </a:prstGeom>
          <a:ln w="381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 txBox="1">
            <a:spLocks noGrp="1"/>
          </p:cNvSpPr>
          <p:nvPr>
            <p:ph type="title"/>
          </p:nvPr>
        </p:nvSpPr>
        <p:spPr>
          <a:xfrm>
            <a:off x="762000" y="609600"/>
            <a:ext cx="7583487" cy="1044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4000" b="1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3. Design Architecture for Sequence</a:t>
            </a:r>
            <a:endParaRPr/>
          </a:p>
        </p:txBody>
      </p:sp>
      <p:pic>
        <p:nvPicPr>
          <p:cNvPr id="268" name="Shape 268"/>
          <p:cNvPicPr preferRelativeResize="0"/>
          <p:nvPr/>
        </p:nvPicPr>
        <p:blipFill rotWithShape="1">
          <a:blip r:embed="rId3">
            <a:alphaModFix/>
          </a:blip>
          <a:srcRect l="9166" t="37592" r="14236" b="12408"/>
          <a:stretch/>
        </p:blipFill>
        <p:spPr>
          <a:xfrm>
            <a:off x="609600" y="2133600"/>
            <a:ext cx="8103671" cy="2975516"/>
          </a:xfrm>
          <a:prstGeom prst="round2DiagRect">
            <a:avLst>
              <a:gd name="adj1" fmla="val 16667"/>
              <a:gd name="adj2" fmla="val 0"/>
            </a:avLst>
          </a:prstGeom>
          <a:noFill/>
          <a:ln w="28575" cap="sq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254000" algn="tl" rotWithShape="0">
              <a:srgbClr val="000000">
                <a:alpha val="42745"/>
              </a:srgbClr>
            </a:outerShdw>
          </a:effec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 txBox="1">
            <a:spLocks noGrp="1"/>
          </p:cNvSpPr>
          <p:nvPr>
            <p:ph type="title"/>
          </p:nvPr>
        </p:nvSpPr>
        <p:spPr>
          <a:xfrm>
            <a:off x="779463" y="381000"/>
            <a:ext cx="7583487" cy="1044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3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4. </a:t>
            </a:r>
            <a:r>
              <a:rPr lang="en-US" sz="4000" b="1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Implement Player Class</a:t>
            </a:r>
            <a:endParaRPr sz="3800" b="0" i="0" u="none" strike="noStrike" cap="none">
              <a:solidFill>
                <a:srgbClr val="001D4D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74" name="Shape 274" descr="https://lh6.googleusercontent.com/bTusN2i2AYPlswnxxS-Nuh9fYrLx6p6HOKsj1jgqtIpT-R_Dgg_YJlGSzpsjP7U9G7ehIdA6sGks0GF8q7zxCxIkswTFnGlmwQTMtRUVO7MHdeFe4BaWPqWNvKPurDGRHQ7-QDQc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3400" y="2057400"/>
            <a:ext cx="8225738" cy="3124200"/>
          </a:xfrm>
          <a:prstGeom prst="round2DiagRect">
            <a:avLst>
              <a:gd name="adj1" fmla="val 16667"/>
              <a:gd name="adj2" fmla="val 0"/>
            </a:avLst>
          </a:prstGeom>
          <a:noFill/>
          <a:ln w="28575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254000" algn="tl" rotWithShape="0">
              <a:srgbClr val="000000">
                <a:alpha val="42745"/>
              </a:srgbClr>
            </a:outerShdw>
          </a:effec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 txBox="1">
            <a:spLocks noGrp="1"/>
          </p:cNvSpPr>
          <p:nvPr>
            <p:ph type="title"/>
          </p:nvPr>
        </p:nvSpPr>
        <p:spPr>
          <a:xfrm>
            <a:off x="762000" y="609600"/>
            <a:ext cx="7583487" cy="1044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3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5. </a:t>
            </a:r>
            <a:r>
              <a:rPr lang="en-US" sz="4000" b="1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Design architecture to identify Pads</a:t>
            </a:r>
            <a:endParaRPr/>
          </a:p>
        </p:txBody>
      </p:sp>
      <p:pic>
        <p:nvPicPr>
          <p:cNvPr id="280" name="Shape 280" descr="https://lh3.googleusercontent.com/_VsPrd7c0ECwByfavgTuaHZKlAIZBbA9OToxdH5XGdd74EGpKKlFZa8fZxc3MNxAhfixknhvHhQ_6Vid7EsW4Ij1-9X7CaXxlTYfl70vWErd_oDjf7475jfTgpscRAlJf-W9kZet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38400" y="1828800"/>
            <a:ext cx="4800600" cy="3992807"/>
          </a:xfrm>
          <a:prstGeom prst="round2DiagRect">
            <a:avLst>
              <a:gd name="adj1" fmla="val 16667"/>
              <a:gd name="adj2" fmla="val 0"/>
            </a:avLst>
          </a:prstGeom>
          <a:noFill/>
          <a:ln w="28575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254000" algn="tl" rotWithShape="0">
              <a:srgbClr val="000000">
                <a:alpha val="42745"/>
              </a:srgbClr>
            </a:outerShdw>
          </a:effec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 txBox="1">
            <a:spLocks noGrp="1"/>
          </p:cNvSpPr>
          <p:nvPr>
            <p:ph type="title"/>
          </p:nvPr>
        </p:nvSpPr>
        <p:spPr>
          <a:xfrm>
            <a:off x="779463" y="381000"/>
            <a:ext cx="7583487" cy="1044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3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Why is Soccer Important?</a:t>
            </a:r>
            <a:endParaRPr sz="3800" b="0" i="0" u="none" strike="noStrike" cap="none">
              <a:solidFill>
                <a:srgbClr val="001D4D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59" name="Shape 159"/>
          <p:cNvSpPr txBox="1">
            <a:spLocks noGrp="1"/>
          </p:cNvSpPr>
          <p:nvPr>
            <p:ph type="body" idx="1"/>
          </p:nvPr>
        </p:nvSpPr>
        <p:spPr>
          <a:xfrm>
            <a:off x="5216355" y="1828800"/>
            <a:ext cx="3146595" cy="4208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683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1D4D"/>
              </a:buClr>
              <a:buSzPts val="2200"/>
              <a:buFont typeface="Noto Sans Symbols"/>
              <a:buChar char="●"/>
            </a:pPr>
            <a:r>
              <a:rPr lang="en-US" sz="22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The most popular sport in the world</a:t>
            </a:r>
            <a:endParaRPr/>
          </a:p>
          <a:p>
            <a:pPr marL="457200" marR="0" lvl="0" indent="-3683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1D4D"/>
              </a:buClr>
              <a:buSzPts val="2200"/>
              <a:buFont typeface="Noto Sans Symbols"/>
              <a:buChar char="●"/>
            </a:pPr>
            <a:r>
              <a:rPr lang="en-US" sz="22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Billions of passionate fans</a:t>
            </a:r>
            <a:endParaRPr/>
          </a:p>
          <a:p>
            <a:pPr marL="457200" marR="0" lvl="0" indent="-3683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1D4D"/>
              </a:buClr>
              <a:buSzPts val="2200"/>
              <a:buFont typeface="Noto Sans Symbols"/>
              <a:buChar char="●"/>
            </a:pPr>
            <a:r>
              <a:rPr lang="en-US" sz="22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Most practiced sport on the entire planet</a:t>
            </a:r>
            <a:endParaRPr/>
          </a:p>
          <a:p>
            <a:pPr marL="88900" marR="0" lvl="0" indent="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1D4D"/>
              </a:buClr>
              <a:buSzPts val="2200"/>
              <a:buFont typeface="Noto Sans Symbols"/>
              <a:buNone/>
            </a:pPr>
            <a:endParaRPr sz="2200" b="0" i="0" u="none" strike="noStrike" cap="none">
              <a:solidFill>
                <a:srgbClr val="001D4D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60" name="Shape 16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0817" y="2444858"/>
            <a:ext cx="4401402" cy="2604025"/>
          </a:xfrm>
          <a:prstGeom prst="round2DiagRect">
            <a:avLst>
              <a:gd name="adj1" fmla="val 16667"/>
              <a:gd name="adj2" fmla="val 0"/>
            </a:avLst>
          </a:prstGeom>
          <a:noFill/>
          <a:ln w="8890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254000" algn="tl" rotWithShape="0">
              <a:srgbClr val="000000">
                <a:alpha val="42745"/>
              </a:srgbClr>
            </a:outerShdw>
          </a:effectLst>
        </p:spPr>
      </p:pic>
      <p:pic>
        <p:nvPicPr>
          <p:cNvPr id="161" name="Shape 16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891580" y="381000"/>
            <a:ext cx="1243009" cy="137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 txBox="1">
            <a:spLocks noGrp="1"/>
          </p:cNvSpPr>
          <p:nvPr>
            <p:ph type="title"/>
          </p:nvPr>
        </p:nvSpPr>
        <p:spPr>
          <a:xfrm>
            <a:off x="779463" y="381000"/>
            <a:ext cx="7583487" cy="1044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3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6. </a:t>
            </a:r>
            <a:r>
              <a:rPr lang="en-US" sz="4000" b="1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Customize Pad light up time</a:t>
            </a:r>
            <a:endParaRPr sz="3800" b="0" i="0" u="none" strike="noStrike" cap="none">
              <a:solidFill>
                <a:srgbClr val="001D4D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87" name="Shape 287"/>
          <p:cNvPicPr preferRelativeResize="0"/>
          <p:nvPr/>
        </p:nvPicPr>
        <p:blipFill rotWithShape="1">
          <a:blip r:embed="rId3">
            <a:alphaModFix/>
          </a:blip>
          <a:srcRect l="16979" t="35185" r="11562" b="22221"/>
          <a:stretch/>
        </p:blipFill>
        <p:spPr>
          <a:xfrm>
            <a:off x="685800" y="2285999"/>
            <a:ext cx="7848600" cy="2631455"/>
          </a:xfrm>
          <a:prstGeom prst="round2DiagRect">
            <a:avLst>
              <a:gd name="adj1" fmla="val 16667"/>
              <a:gd name="adj2" fmla="val 0"/>
            </a:avLst>
          </a:prstGeom>
          <a:noFill/>
          <a:ln w="28575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254000" algn="tl" rotWithShape="0">
              <a:srgbClr val="000000">
                <a:alpha val="42745"/>
              </a:srgbClr>
            </a:outerShdw>
          </a:effec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hape 293"/>
          <p:cNvSpPr txBox="1">
            <a:spLocks noGrp="1"/>
          </p:cNvSpPr>
          <p:nvPr>
            <p:ph type="title"/>
          </p:nvPr>
        </p:nvSpPr>
        <p:spPr>
          <a:xfrm>
            <a:off x="779463" y="381000"/>
            <a:ext cx="7583400" cy="10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3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System Design: Architecture</a:t>
            </a:r>
            <a:endParaRPr sz="3800" b="0" i="0" u="none" strike="noStrike" cap="none">
              <a:solidFill>
                <a:srgbClr val="001D4D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94" name="Shape 294"/>
          <p:cNvSpPr txBox="1">
            <a:spLocks noGrp="1"/>
          </p:cNvSpPr>
          <p:nvPr>
            <p:ph type="body" idx="1"/>
          </p:nvPr>
        </p:nvSpPr>
        <p:spPr>
          <a:xfrm>
            <a:off x="685800" y="1600200"/>
            <a:ext cx="3106737" cy="42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1D4D"/>
              </a:buClr>
              <a:buSzPts val="2200"/>
              <a:buFont typeface="Noto Sans Symbols"/>
              <a:buChar char="●"/>
            </a:pPr>
            <a:r>
              <a:rPr lang="en-US" sz="14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MVC Model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1D4D"/>
              </a:buClr>
              <a:buSzPts val="2200"/>
              <a:buFont typeface="Noto Sans Symbols"/>
              <a:buChar char="●"/>
            </a:pPr>
            <a:r>
              <a:rPr lang="en-US" sz="14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Singleton: Main Activity, Game and Pad connection service 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1D4D"/>
              </a:buClr>
              <a:buSzPts val="2200"/>
              <a:buFont typeface="Noto Sans Symbols"/>
              <a:buChar char="●"/>
            </a:pPr>
            <a:r>
              <a:rPr lang="en-US" sz="14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Iterators: Pad and Player classes 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1D4D"/>
              </a:buClr>
              <a:buSzPts val="2200"/>
              <a:buFont typeface="Noto Sans Symbols"/>
              <a:buChar char="●"/>
            </a:pPr>
            <a:r>
              <a:rPr lang="en-US" sz="14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Event-based asynchronous: Hardware send Async messages to Connection service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1D4D"/>
              </a:buClr>
              <a:buSzPts val="2200"/>
              <a:buFont typeface="Noto Sans Symbols"/>
              <a:buChar char="●"/>
            </a:pPr>
            <a:r>
              <a:rPr lang="en-US" sz="14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Thread Pool: Connection service creates different Socket threads to handle multiple communication concurrently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1D4D"/>
              </a:buClr>
              <a:buSzPts val="2200"/>
              <a:buFont typeface="Noto Sans Symbols"/>
              <a:buChar char="●"/>
            </a:pPr>
            <a:r>
              <a:rPr lang="en-US" sz="14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API: Pad Class provides an interface to communicate with Hardware Pads </a:t>
            </a:r>
            <a:endParaRPr sz="1400" b="0" i="0" u="none" strike="noStrike" cap="none">
              <a:solidFill>
                <a:srgbClr val="001D4D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95" name="Shape 29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62400" y="1828799"/>
            <a:ext cx="4725427" cy="3657433"/>
          </a:xfrm>
          <a:prstGeom prst="round2DiagRect">
            <a:avLst>
              <a:gd name="adj1" fmla="val 16667"/>
              <a:gd name="adj2" fmla="val 0"/>
            </a:avLst>
          </a:prstGeom>
          <a:noFill/>
          <a:ln w="8890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254000" algn="tl" rotWithShape="0">
              <a:srgbClr val="000000">
                <a:alpha val="42745"/>
              </a:srgbClr>
            </a:outerShdw>
          </a:effec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 txBox="1">
            <a:spLocks noGrp="1"/>
          </p:cNvSpPr>
          <p:nvPr>
            <p:ph type="title"/>
          </p:nvPr>
        </p:nvSpPr>
        <p:spPr>
          <a:xfrm>
            <a:off x="779463" y="381000"/>
            <a:ext cx="7583400" cy="10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3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System Deployment:</a:t>
            </a:r>
            <a:endParaRPr sz="3800" b="0" i="0" u="none" strike="noStrike" cap="none">
              <a:solidFill>
                <a:srgbClr val="001D4D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02" name="Shape 302"/>
          <p:cNvSpPr txBox="1">
            <a:spLocks noGrp="1"/>
          </p:cNvSpPr>
          <p:nvPr>
            <p:ph type="body" idx="1"/>
          </p:nvPr>
        </p:nvSpPr>
        <p:spPr>
          <a:xfrm>
            <a:off x="457200" y="1867546"/>
            <a:ext cx="3106737" cy="42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1D4D"/>
              </a:buClr>
              <a:buSzPts val="2200"/>
              <a:buFont typeface="Noto Sans Symbols"/>
              <a:buChar char="●"/>
            </a:pPr>
            <a:r>
              <a:rPr lang="en-US" sz="20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Raspberry Pi 3</a:t>
            </a:r>
            <a:endParaRPr/>
          </a:p>
          <a:p>
            <a:pPr marL="800100" marR="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2000"/>
              <a:buFont typeface="Noto Sans Symbols"/>
              <a:buChar char="➢"/>
            </a:pPr>
            <a:r>
              <a:rPr lang="en-US" sz="1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Wi-fi Board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1D4D"/>
              </a:buClr>
              <a:buSzPts val="2200"/>
              <a:buFont typeface="Noto Sans Symbols"/>
              <a:buChar char="●"/>
            </a:pPr>
            <a:r>
              <a:rPr lang="en-US" sz="20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MEAS Vibration Sensor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1D4D"/>
              </a:buClr>
              <a:buSzPts val="2200"/>
              <a:buFont typeface="Noto Sans Symbols"/>
              <a:buChar char="●"/>
            </a:pPr>
            <a:r>
              <a:rPr lang="en-US" sz="20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WS2812B LED Strips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1D4D"/>
              </a:buClr>
              <a:buSzPts val="2200"/>
              <a:buFont typeface="Noto Sans Symbols"/>
              <a:buChar char="●"/>
            </a:pPr>
            <a:r>
              <a:rPr lang="en-US" sz="20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Android Mobile system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1D4D"/>
              </a:buClr>
              <a:buSzPts val="2200"/>
              <a:buFont typeface="Noto Sans Symbols"/>
              <a:buChar char="●"/>
            </a:pPr>
            <a:r>
              <a:rPr lang="en-US" sz="20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DNS Protocol to find Pads connected on the network</a:t>
            </a:r>
            <a:endParaRPr sz="2000" b="0" i="0" u="none" strike="noStrike" cap="none">
              <a:solidFill>
                <a:srgbClr val="001D4D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03" name="Shape 30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10613" y="2057400"/>
            <a:ext cx="4742194" cy="3124200"/>
          </a:xfrm>
          <a:prstGeom prst="round2DiagRect">
            <a:avLst>
              <a:gd name="adj1" fmla="val 16667"/>
              <a:gd name="adj2" fmla="val 0"/>
            </a:avLst>
          </a:prstGeom>
          <a:noFill/>
          <a:ln w="8890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254000" algn="tl" rotWithShape="0">
              <a:srgbClr val="000000">
                <a:alpha val="42745"/>
              </a:srgbClr>
            </a:outerShdw>
          </a:effec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 txBox="1">
            <a:spLocks noGrp="1"/>
          </p:cNvSpPr>
          <p:nvPr>
            <p:ph type="title"/>
          </p:nvPr>
        </p:nvSpPr>
        <p:spPr>
          <a:xfrm>
            <a:off x="779463" y="381000"/>
            <a:ext cx="7583400" cy="10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3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Minimal Class Diagram</a:t>
            </a:r>
            <a:endParaRPr sz="3800" b="0" i="0" u="none" strike="noStrike" cap="none">
              <a:solidFill>
                <a:srgbClr val="001D4D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10" name="Shape 3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52600" y="1676400"/>
            <a:ext cx="6019800" cy="4118022"/>
          </a:xfrm>
          <a:prstGeom prst="round2DiagRect">
            <a:avLst>
              <a:gd name="adj1" fmla="val 16667"/>
              <a:gd name="adj2" fmla="val 0"/>
            </a:avLst>
          </a:prstGeom>
          <a:noFill/>
          <a:ln w="8890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254000" algn="tl" rotWithShape="0">
              <a:srgbClr val="000000">
                <a:alpha val="42745"/>
              </a:srgbClr>
            </a:outerShdw>
          </a:effec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 txBox="1">
            <a:spLocks noGrp="1"/>
          </p:cNvSpPr>
          <p:nvPr>
            <p:ph type="title"/>
          </p:nvPr>
        </p:nvSpPr>
        <p:spPr>
          <a:xfrm>
            <a:off x="779463" y="381000"/>
            <a:ext cx="7583487" cy="1044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3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SkillCourt State Machine</a:t>
            </a:r>
            <a:endParaRPr sz="3800" b="0" i="0" u="none" strike="noStrike" cap="none">
              <a:solidFill>
                <a:srgbClr val="001D4D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16" name="Shape 3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9600" y="1676400"/>
            <a:ext cx="7924800" cy="3962400"/>
          </a:xfrm>
          <a:prstGeom prst="round2DiagRect">
            <a:avLst>
              <a:gd name="adj1" fmla="val 16667"/>
              <a:gd name="adj2" fmla="val 0"/>
            </a:avLst>
          </a:prstGeom>
          <a:noFill/>
          <a:ln w="8890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254000" algn="tl" rotWithShape="0">
              <a:srgbClr val="000000">
                <a:alpha val="42745"/>
              </a:srgbClr>
            </a:outerShdw>
          </a:effec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Shape 321"/>
          <p:cNvSpPr txBox="1">
            <a:spLocks noGrp="1"/>
          </p:cNvSpPr>
          <p:nvPr>
            <p:ph type="title"/>
          </p:nvPr>
        </p:nvSpPr>
        <p:spPr>
          <a:xfrm>
            <a:off x="779463" y="381000"/>
            <a:ext cx="7583487" cy="1044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3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Main Algorithm</a:t>
            </a:r>
            <a:endParaRPr sz="3800" b="0" i="0" u="none" strike="noStrike" cap="none">
              <a:solidFill>
                <a:srgbClr val="001D4D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22" name="Shape 3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19200" y="1447800"/>
            <a:ext cx="7010400" cy="4400801"/>
          </a:xfrm>
          <a:prstGeom prst="round2DiagRect">
            <a:avLst>
              <a:gd name="adj1" fmla="val 16667"/>
              <a:gd name="adj2" fmla="val 0"/>
            </a:avLst>
          </a:prstGeom>
          <a:noFill/>
          <a:ln w="1905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254000" algn="tl" rotWithShape="0">
              <a:srgbClr val="000000">
                <a:alpha val="42745"/>
              </a:srgbClr>
            </a:outerShdw>
          </a:effec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Shape 328"/>
          <p:cNvSpPr txBox="1">
            <a:spLocks noGrp="1"/>
          </p:cNvSpPr>
          <p:nvPr>
            <p:ph type="title"/>
          </p:nvPr>
        </p:nvSpPr>
        <p:spPr>
          <a:xfrm>
            <a:off x="779463" y="381000"/>
            <a:ext cx="7583400" cy="10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3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Test Suites and Test Cases</a:t>
            </a:r>
            <a:endParaRPr sz="3800" b="0" i="0" u="none" strike="noStrike" cap="none">
              <a:solidFill>
                <a:srgbClr val="001D4D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29" name="Shape 329"/>
          <p:cNvSpPr txBox="1">
            <a:spLocks noGrp="1"/>
          </p:cNvSpPr>
          <p:nvPr>
            <p:ph type="body" idx="1"/>
          </p:nvPr>
        </p:nvSpPr>
        <p:spPr>
          <a:xfrm>
            <a:off x="779463" y="1828800"/>
            <a:ext cx="7583400" cy="42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2575" marR="0" lvl="0" indent="-282575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1D4D"/>
              </a:buClr>
              <a:buSzPts val="2200"/>
              <a:buFont typeface="Noto Sans Symbols"/>
              <a:buChar char="●"/>
            </a:pPr>
            <a:r>
              <a:rPr lang="en-US" sz="1600" b="1" i="0" u="none" strike="noStrike" cap="none" dirty="0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Sunny Test case ID:</a:t>
            </a:r>
            <a:r>
              <a:rPr lang="en-US" sz="1600" b="0" i="0" u="none" strike="noStrike" cap="none" dirty="0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en-US" sz="1600" b="1" i="0" u="sng" strike="noStrike" cap="none" dirty="0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SC1006_ShouldUseTurnOnEnumWhenSendingMessage</a:t>
            </a:r>
            <a:endParaRPr dirty="0"/>
          </a:p>
          <a:p>
            <a:pPr marL="282575" marR="0" lvl="0" indent="-282575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1D4D"/>
              </a:buClr>
              <a:buSzPts val="2200"/>
              <a:buFont typeface="Noto Sans Symbols"/>
              <a:buChar char="●"/>
            </a:pPr>
            <a:r>
              <a:rPr lang="en-US" sz="1600" b="1" i="0" u="none" strike="noStrike" cap="none" dirty="0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Rainy Test case ID:</a:t>
            </a:r>
            <a:r>
              <a:rPr lang="en-US" sz="1600" b="0" i="0" u="none" strike="noStrike" cap="none" dirty="0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en-US" sz="1600" b="1" i="0" u="sng" strike="noStrike" cap="none" dirty="0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SC1007_ShouldNotSendEnumIfSocketIsNotConnected</a:t>
            </a:r>
            <a:endParaRPr sz="1600" b="1" i="0" u="sng" strike="noStrike" cap="none" dirty="0">
              <a:solidFill>
                <a:srgbClr val="001D4D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282575" indent="-282575"/>
            <a:r>
              <a:rPr lang="en-US" sz="1600" b="1" dirty="0"/>
              <a:t>Sunny Test case ID: </a:t>
            </a:r>
            <a:r>
              <a:rPr lang="en-US" sz="1600" b="1" u="sng" dirty="0"/>
              <a:t>SC1008_TestSequenceConnection</a:t>
            </a:r>
            <a:endParaRPr sz="1600" b="1" u="sng" dirty="0"/>
          </a:p>
          <a:p>
            <a:pPr marL="282575" indent="-282575"/>
            <a:r>
              <a:rPr lang="en-US" sz="1600" b="1" dirty="0"/>
              <a:t>Rainy Test case ID: </a:t>
            </a:r>
            <a:r>
              <a:rPr lang="en-US" sz="1600" b="1" u="sng" dirty="0" smtClean="0"/>
              <a:t>SC1009_TestNoSequenceConnection</a:t>
            </a:r>
          </a:p>
          <a:p>
            <a:pPr marL="282575" indent="-282575"/>
            <a:r>
              <a:rPr lang="en-US" sz="1600" b="1" dirty="0"/>
              <a:t>Sunny Test case </a:t>
            </a:r>
            <a:r>
              <a:rPr lang="en-US" sz="1600" b="1" dirty="0" smtClean="0"/>
              <a:t>ID: </a:t>
            </a:r>
            <a:r>
              <a:rPr lang="en-US" sz="1600" b="1" u="sng" dirty="0"/>
              <a:t>SC1010_fragmentsSunny</a:t>
            </a:r>
            <a:endParaRPr lang="en-US" sz="1600" b="1" u="sng" dirty="0" smtClean="0"/>
          </a:p>
          <a:p>
            <a:pPr marL="282575" indent="-282575"/>
            <a:r>
              <a:rPr lang="en-US" sz="1600" b="1" dirty="0"/>
              <a:t>Rainy Test case ID</a:t>
            </a:r>
            <a:r>
              <a:rPr lang="en-US" sz="1600" b="1" dirty="0" smtClean="0"/>
              <a:t>:</a:t>
            </a:r>
            <a:r>
              <a:rPr lang="en-US" sz="1600" b="1" dirty="0"/>
              <a:t> </a:t>
            </a:r>
            <a:r>
              <a:rPr lang="en-US" sz="1600" b="1" u="sng" dirty="0"/>
              <a:t>SC1011_fragmentsRainy</a:t>
            </a:r>
            <a:endParaRPr sz="1600" b="1" u="sng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Shape 335"/>
          <p:cNvSpPr txBox="1">
            <a:spLocks noGrp="1"/>
          </p:cNvSpPr>
          <p:nvPr>
            <p:ph type="title"/>
          </p:nvPr>
        </p:nvSpPr>
        <p:spPr>
          <a:xfrm>
            <a:off x="779463" y="381000"/>
            <a:ext cx="7583400" cy="10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3600" b="1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1. Change UI from activities to fragments Test Cases</a:t>
            </a:r>
            <a:endParaRPr sz="3800" b="0" i="0" u="none" strike="noStrike" cap="none">
              <a:solidFill>
                <a:srgbClr val="001D4D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12" t="29488" r="26428" b="5891"/>
          <a:stretch/>
        </p:blipFill>
        <p:spPr bwMode="auto">
          <a:xfrm>
            <a:off x="1277257" y="1785259"/>
            <a:ext cx="6560457" cy="396397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Shape 341"/>
          <p:cNvSpPr txBox="1">
            <a:spLocks noGrp="1"/>
          </p:cNvSpPr>
          <p:nvPr>
            <p:ph type="title"/>
          </p:nvPr>
        </p:nvSpPr>
        <p:spPr>
          <a:xfrm>
            <a:off x="779463" y="381000"/>
            <a:ext cx="7583400" cy="10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3600" b="1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2. Refactor Pad Connection as a Service Test Cases</a:t>
            </a:r>
            <a:endParaRPr sz="3800" b="0" i="0" u="none" strike="noStrike" cap="none">
              <a:solidFill>
                <a:srgbClr val="001D4D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42" name="Shape 3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71600" y="1752600"/>
            <a:ext cx="6577445" cy="4114800"/>
          </a:xfrm>
          <a:prstGeom prst="round2DiagRect">
            <a:avLst>
              <a:gd name="adj1" fmla="val 16667"/>
              <a:gd name="adj2" fmla="val 0"/>
            </a:avLst>
          </a:prstGeom>
          <a:noFill/>
          <a:ln w="28575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254000" algn="tl" rotWithShape="0">
              <a:srgbClr val="000000">
                <a:alpha val="42745"/>
              </a:srgbClr>
            </a:outerShdw>
          </a:effectLst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Shape 348"/>
          <p:cNvSpPr txBox="1">
            <a:spLocks noGrp="1"/>
          </p:cNvSpPr>
          <p:nvPr>
            <p:ph type="title"/>
          </p:nvPr>
        </p:nvSpPr>
        <p:spPr>
          <a:xfrm>
            <a:off x="779463" y="381000"/>
            <a:ext cx="7583400" cy="10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3600" b="1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3. Design Architecture for Sequence Test Cases</a:t>
            </a:r>
            <a:endParaRPr sz="3800" b="0" i="0" u="none" strike="noStrike" cap="none">
              <a:solidFill>
                <a:srgbClr val="001D4D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49" name="Shape 3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0235" y="1623060"/>
            <a:ext cx="6003725" cy="413325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 txBox="1">
            <a:spLocks noGrp="1"/>
          </p:cNvSpPr>
          <p:nvPr>
            <p:ph type="title"/>
          </p:nvPr>
        </p:nvSpPr>
        <p:spPr>
          <a:xfrm>
            <a:off x="779463" y="381000"/>
            <a:ext cx="7583487" cy="1044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3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Why SkillCourt?</a:t>
            </a:r>
            <a:endParaRPr sz="3800" b="0" i="0" u="none" strike="noStrike" cap="none">
              <a:solidFill>
                <a:srgbClr val="001D4D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68" name="Shape 168"/>
          <p:cNvSpPr txBox="1">
            <a:spLocks noGrp="1"/>
          </p:cNvSpPr>
          <p:nvPr>
            <p:ph type="body" idx="1"/>
          </p:nvPr>
        </p:nvSpPr>
        <p:spPr>
          <a:xfrm>
            <a:off x="533400" y="1600200"/>
            <a:ext cx="3428999" cy="4208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683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1D4D"/>
              </a:buClr>
              <a:buSzPts val="2200"/>
              <a:buFont typeface="Noto Sans Symbols"/>
              <a:buChar char="●"/>
            </a:pPr>
            <a:r>
              <a:rPr lang="en-US" sz="22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Soccer is practiced at all stages of life: Kids, Teens, Adults</a:t>
            </a:r>
            <a:endParaRPr/>
          </a:p>
          <a:p>
            <a:pPr marL="457200" marR="0" lvl="0" indent="-3683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1D4D"/>
              </a:buClr>
              <a:buSzPts val="2200"/>
              <a:buFont typeface="Noto Sans Symbols"/>
              <a:buChar char="●"/>
            </a:pPr>
            <a:r>
              <a:rPr lang="en-US" sz="22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Professional or Amateur level</a:t>
            </a:r>
            <a:endParaRPr/>
          </a:p>
          <a:p>
            <a:pPr marL="457200" marR="0" lvl="0" indent="-3683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1D4D"/>
              </a:buClr>
              <a:buSzPts val="2200"/>
              <a:buFont typeface="Noto Sans Symbols"/>
              <a:buChar char="●"/>
            </a:pPr>
            <a:r>
              <a:rPr lang="en-US" sz="22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What if everyone could train like a professional? 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1D4D"/>
              </a:buClr>
              <a:buSzPts val="2200"/>
              <a:buFont typeface="Noto Sans Symbols"/>
              <a:buNone/>
            </a:pPr>
            <a:endParaRPr sz="2200" b="0" i="0" u="none" strike="noStrike" cap="none">
              <a:solidFill>
                <a:srgbClr val="001D4D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88900" marR="0" lvl="0" indent="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1D4D"/>
              </a:buClr>
              <a:buSzPts val="2200"/>
              <a:buFont typeface="Noto Sans Symbols"/>
              <a:buNone/>
            </a:pPr>
            <a:endParaRPr sz="2200" b="0" i="0" u="none" strike="noStrike" cap="none">
              <a:solidFill>
                <a:srgbClr val="001D4D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69" name="Shape 169"/>
          <p:cNvPicPr preferRelativeResize="0"/>
          <p:nvPr/>
        </p:nvPicPr>
        <p:blipFill rotWithShape="1">
          <a:blip r:embed="rId3">
            <a:alphaModFix/>
          </a:blip>
          <a:srcRect t="7066" b="6967"/>
          <a:stretch/>
        </p:blipFill>
        <p:spPr>
          <a:xfrm>
            <a:off x="4038600" y="2278251"/>
            <a:ext cx="4679341" cy="2262752"/>
          </a:xfrm>
          <a:prstGeom prst="round2DiagRect">
            <a:avLst>
              <a:gd name="adj1" fmla="val 16667"/>
              <a:gd name="adj2" fmla="val 0"/>
            </a:avLst>
          </a:prstGeom>
          <a:noFill/>
          <a:ln w="8890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254000" algn="tl" rotWithShape="0">
              <a:srgbClr val="000000">
                <a:alpha val="42745"/>
              </a:srgbClr>
            </a:outerShdw>
          </a:effectLst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Shape 355"/>
          <p:cNvSpPr txBox="1">
            <a:spLocks noGrp="1"/>
          </p:cNvSpPr>
          <p:nvPr>
            <p:ph type="title"/>
          </p:nvPr>
        </p:nvSpPr>
        <p:spPr>
          <a:xfrm>
            <a:off x="779463" y="381000"/>
            <a:ext cx="7583487" cy="1044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3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Technologies Used</a:t>
            </a:r>
            <a:endParaRPr sz="3800" b="0" i="0" u="none" strike="noStrike" cap="none">
              <a:solidFill>
                <a:srgbClr val="001D4D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56" name="Shape 35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62800" y="2034940"/>
            <a:ext cx="1125902" cy="1125902"/>
          </a:xfrm>
          <a:prstGeom prst="rect">
            <a:avLst/>
          </a:prstGeom>
          <a:noFill/>
          <a:ln>
            <a:noFill/>
          </a:ln>
          <a:effectLst>
            <a:outerShdw blurRad="50800" dist="38100" dir="10800000" algn="r" rotWithShape="0">
              <a:srgbClr val="000000">
                <a:alpha val="40000"/>
              </a:srgbClr>
            </a:outerShdw>
          </a:effectLst>
        </p:spPr>
      </p:pic>
      <p:pic>
        <p:nvPicPr>
          <p:cNvPr id="357" name="Shape 35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849451" y="3684904"/>
            <a:ext cx="1752600" cy="1752600"/>
          </a:xfrm>
          <a:prstGeom prst="rect">
            <a:avLst/>
          </a:prstGeom>
          <a:noFill/>
          <a:ln>
            <a:noFill/>
          </a:ln>
          <a:effectLst>
            <a:outerShdw blurRad="50800" dist="38100" dir="1890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358" name="Shape 35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261210" y="1987315"/>
            <a:ext cx="1073620" cy="10736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Shape 35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590801" y="1676400"/>
            <a:ext cx="1905000" cy="169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Shape 36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90601" y="1805368"/>
            <a:ext cx="1219200" cy="143073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Shape 361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85800" y="5105400"/>
            <a:ext cx="1227691" cy="122769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Shape 362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914400" y="3236099"/>
            <a:ext cx="1905000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Shape 363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2585419" y="5248488"/>
            <a:ext cx="1082031" cy="10854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Shape 364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4000500" y="3947004"/>
            <a:ext cx="2057400" cy="58448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Shape 365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4569818" y="5404802"/>
            <a:ext cx="918764" cy="9187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Shape 370"/>
          <p:cNvSpPr txBox="1">
            <a:spLocks noGrp="1"/>
          </p:cNvSpPr>
          <p:nvPr>
            <p:ph type="title"/>
          </p:nvPr>
        </p:nvSpPr>
        <p:spPr>
          <a:xfrm>
            <a:off x="779463" y="381000"/>
            <a:ext cx="7583487" cy="1044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3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Contact Info</a:t>
            </a:r>
            <a:endParaRPr sz="3800" b="0" i="0" u="none" strike="noStrike" cap="none">
              <a:solidFill>
                <a:srgbClr val="001D4D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71" name="Shape 371"/>
          <p:cNvSpPr txBox="1">
            <a:spLocks noGrp="1"/>
          </p:cNvSpPr>
          <p:nvPr>
            <p:ph type="body" idx="1"/>
          </p:nvPr>
        </p:nvSpPr>
        <p:spPr>
          <a:xfrm>
            <a:off x="779463" y="1828800"/>
            <a:ext cx="7583487" cy="4208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683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1D4D"/>
              </a:buClr>
              <a:buSzPts val="2200"/>
              <a:buFont typeface="Noto Sans Symbols"/>
              <a:buChar char="●"/>
            </a:pPr>
            <a:r>
              <a:rPr lang="en-US" sz="22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Product Owner: Guðmundur Traustason</a:t>
            </a:r>
            <a:endParaRPr sz="2200" b="0" i="0" u="none" strike="noStrike" cap="none">
              <a:solidFill>
                <a:srgbClr val="001D4D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558800" marR="0" lvl="1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2000"/>
              <a:buFont typeface="Noto Sans Symbols"/>
              <a:buNone/>
            </a:pPr>
            <a:r>
              <a:rPr lang="en-US" sz="20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Email: gummi.traustason@gmail.com</a:t>
            </a:r>
            <a:endParaRPr/>
          </a:p>
          <a:p>
            <a:pPr marL="558800" marR="0" lvl="1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2000"/>
              <a:buFont typeface="Noto Sans Symbols"/>
              <a:buNone/>
            </a:pPr>
            <a:endParaRPr sz="2000" b="0" i="0" u="none" strike="noStrike" cap="none">
              <a:solidFill>
                <a:srgbClr val="001D4D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44500" marR="0" lvl="0" indent="-3429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1D4D"/>
              </a:buClr>
              <a:buSzPts val="2200"/>
              <a:buFont typeface="Noto Sans Symbols"/>
              <a:buChar char="●"/>
            </a:pPr>
            <a:r>
              <a:rPr lang="en-US" sz="22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Mentor: Joshua McLendon</a:t>
            </a:r>
            <a:endParaRPr sz="2200" b="0" i="0" u="none" strike="noStrike" cap="none">
              <a:solidFill>
                <a:srgbClr val="001D4D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44500" marR="0" lvl="0" indent="-3429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1D4D"/>
              </a:buClr>
              <a:buSzPts val="2200"/>
              <a:buFont typeface="Noto Sans Symbols"/>
              <a:buChar char="●"/>
            </a:pPr>
            <a:r>
              <a:rPr lang="en-US" sz="22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Developers Spring 2018:</a:t>
            </a:r>
            <a:endParaRPr/>
          </a:p>
          <a:p>
            <a:pPr marL="901700" marR="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2000"/>
              <a:buFont typeface="Noto Sans Symbols"/>
              <a:buChar char="●"/>
            </a:pPr>
            <a:r>
              <a:rPr lang="en-US" sz="20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Carlos Alva</a:t>
            </a:r>
            <a:endParaRPr/>
          </a:p>
          <a:p>
            <a:pPr marL="901700" marR="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2000"/>
              <a:buFont typeface="Noto Sans Symbols"/>
              <a:buChar char="●"/>
            </a:pPr>
            <a:r>
              <a:rPr lang="en-US" sz="20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Sandra Hurtado</a:t>
            </a:r>
            <a:endParaRPr sz="2000" b="0" i="0" u="none" strike="noStrike" cap="none">
              <a:solidFill>
                <a:srgbClr val="001D4D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901700" marR="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2000"/>
              <a:buFont typeface="Noto Sans Symbols"/>
              <a:buChar char="●"/>
            </a:pPr>
            <a:r>
              <a:rPr lang="en-US" sz="20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Sergio Rosales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 txBox="1">
            <a:spLocks noGrp="1"/>
          </p:cNvSpPr>
          <p:nvPr>
            <p:ph type="title"/>
          </p:nvPr>
        </p:nvSpPr>
        <p:spPr>
          <a:xfrm>
            <a:off x="779463" y="381000"/>
            <a:ext cx="7583487" cy="1044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3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SkillCourt older Versions</a:t>
            </a:r>
            <a:endParaRPr sz="3800" b="0" i="0" u="none" strike="noStrike" cap="none">
              <a:solidFill>
                <a:srgbClr val="001D4D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76" name="Shape 176"/>
          <p:cNvSpPr txBox="1">
            <a:spLocks noGrp="1"/>
          </p:cNvSpPr>
          <p:nvPr>
            <p:ph type="body" idx="1"/>
          </p:nvPr>
        </p:nvSpPr>
        <p:spPr>
          <a:xfrm>
            <a:off x="533400" y="1600200"/>
            <a:ext cx="3428999" cy="4208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683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1D4D"/>
              </a:buClr>
              <a:buSzPts val="2200"/>
              <a:buFont typeface="Noto Sans Symbols"/>
              <a:buChar char="●"/>
            </a:pPr>
            <a:r>
              <a:rPr lang="en-US" sz="22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Limited features</a:t>
            </a:r>
            <a:endParaRPr/>
          </a:p>
          <a:p>
            <a:pPr marL="1073150" marR="0" lvl="1" indent="-5143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2000"/>
              <a:buFont typeface="Arial"/>
              <a:buAutoNum type="romanLcPeriod"/>
            </a:pPr>
            <a:r>
              <a:rPr lang="en-US" sz="20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Random Mode</a:t>
            </a:r>
            <a:endParaRPr/>
          </a:p>
          <a:p>
            <a:pPr marL="444500" marR="0" lvl="0" indent="-3429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1D4D"/>
              </a:buClr>
              <a:buSzPts val="2200"/>
              <a:buFont typeface="Noto Sans Symbols"/>
              <a:buChar char="●"/>
            </a:pPr>
            <a:r>
              <a:rPr lang="en-US" sz="22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Pad Connection issues</a:t>
            </a:r>
            <a:endParaRPr/>
          </a:p>
          <a:p>
            <a:pPr marL="1073150" marR="0" lvl="1" indent="-5143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2000"/>
              <a:buFont typeface="Arial"/>
              <a:buAutoNum type="romanLcPeriod"/>
            </a:pPr>
            <a:r>
              <a:rPr lang="en-US" sz="20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Pad disconnects when Phone screen lock</a:t>
            </a:r>
            <a:endParaRPr/>
          </a:p>
          <a:p>
            <a:pPr marL="1073150" marR="0" lvl="1" indent="-5143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2000"/>
              <a:buFont typeface="Arial"/>
              <a:buAutoNum type="romanLcPeriod"/>
            </a:pPr>
            <a:r>
              <a:rPr lang="en-US" sz="20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App is minimized</a:t>
            </a:r>
            <a:endParaRPr/>
          </a:p>
          <a:p>
            <a:pPr marL="444500" marR="0" lvl="0" indent="-3429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1D4D"/>
              </a:buClr>
              <a:buSzPts val="2200"/>
              <a:buFont typeface="Noto Sans Symbols"/>
              <a:buChar char="●"/>
            </a:pPr>
            <a:r>
              <a:rPr lang="en-US" sz="22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Poor architecture design that prevents addition new feature and game modes</a:t>
            </a:r>
            <a:endParaRPr sz="2200" b="0" i="0" u="none" strike="noStrike" cap="none">
              <a:solidFill>
                <a:srgbClr val="001D4D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914400" marR="0" lvl="1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2000"/>
              <a:buFont typeface="Noto Sans Symbols"/>
              <a:buNone/>
            </a:pPr>
            <a:endParaRPr sz="2000" b="0" i="0" u="none" strike="noStrike" cap="none">
              <a:solidFill>
                <a:srgbClr val="001D4D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558800" marR="0" lvl="1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2000"/>
              <a:buFont typeface="Noto Sans Symbols"/>
              <a:buNone/>
            </a:pPr>
            <a:endParaRPr sz="2000" b="0" i="0" u="none" strike="noStrike" cap="none">
              <a:solidFill>
                <a:srgbClr val="001D4D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558800" marR="0" lvl="1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2000"/>
              <a:buFont typeface="Noto Sans Symbols"/>
              <a:buNone/>
            </a:pPr>
            <a:endParaRPr sz="2000" b="0" i="0" u="none" strike="noStrike" cap="none">
              <a:solidFill>
                <a:srgbClr val="001D4D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88900" marR="0" lvl="0" indent="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1D4D"/>
              </a:buClr>
              <a:buSzPts val="2200"/>
              <a:buFont typeface="Noto Sans Symbols"/>
              <a:buNone/>
            </a:pPr>
            <a:endParaRPr sz="2200" b="0" i="0" u="none" strike="noStrike" cap="none">
              <a:solidFill>
                <a:srgbClr val="001D4D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77" name="Shape 177"/>
          <p:cNvPicPr preferRelativeResize="0"/>
          <p:nvPr/>
        </p:nvPicPr>
        <p:blipFill rotWithShape="1">
          <a:blip r:embed="rId3">
            <a:alphaModFix/>
          </a:blip>
          <a:srcRect l="19802" t="6041" b="7016"/>
          <a:stretch/>
        </p:blipFill>
        <p:spPr>
          <a:xfrm>
            <a:off x="4267200" y="3200400"/>
            <a:ext cx="4419600" cy="2695130"/>
          </a:xfrm>
          <a:prstGeom prst="round2DiagRect">
            <a:avLst>
              <a:gd name="adj1" fmla="val 16667"/>
              <a:gd name="adj2" fmla="val 0"/>
            </a:avLst>
          </a:prstGeom>
          <a:noFill/>
          <a:ln w="8890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254000" algn="tl" rotWithShape="0">
              <a:srgbClr val="000000">
                <a:alpha val="42745"/>
              </a:srgbClr>
            </a:outerShdw>
          </a:effectLst>
        </p:spPr>
      </p:pic>
      <p:pic>
        <p:nvPicPr>
          <p:cNvPr id="178" name="Shape 178" descr="https://lh4.googleusercontent.com/gw5LJtqSxLe_XVnrqJi6EaG4ykcMDpDREhHY-owmEBxXqZfQzE5CLKFpI4n4kBLaspqxK-9zB3qK38G3h0kq1wt-L0AgXBZNoCb0oDvQxB0xGCqNuAXzvWpWus9sJ18Pt8IYIBnJ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391400" y="762000"/>
            <a:ext cx="1164956" cy="2085589"/>
          </a:xfrm>
          <a:prstGeom prst="round2DiagRect">
            <a:avLst>
              <a:gd name="adj1" fmla="val 16667"/>
              <a:gd name="adj2" fmla="val 0"/>
            </a:avLst>
          </a:prstGeom>
          <a:noFill/>
          <a:ln w="8890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254000" algn="tl" rotWithShape="0">
              <a:srgbClr val="000000">
                <a:alpha val="42745"/>
              </a:srgbClr>
            </a:outerShdw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 txBox="1">
            <a:spLocks noGrp="1"/>
          </p:cNvSpPr>
          <p:nvPr>
            <p:ph type="title"/>
          </p:nvPr>
        </p:nvSpPr>
        <p:spPr>
          <a:xfrm>
            <a:off x="779463" y="381000"/>
            <a:ext cx="7583400" cy="10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3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SkillCourt v.10</a:t>
            </a:r>
            <a:endParaRPr sz="3800" b="0" i="0" u="none" strike="noStrike" cap="none">
              <a:solidFill>
                <a:srgbClr val="001D4D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85" name="Shape 185"/>
          <p:cNvSpPr txBox="1">
            <a:spLocks noGrp="1"/>
          </p:cNvSpPr>
          <p:nvPr>
            <p:ph type="body" idx="1"/>
          </p:nvPr>
        </p:nvSpPr>
        <p:spPr>
          <a:xfrm>
            <a:off x="304800" y="1652480"/>
            <a:ext cx="3640137" cy="4208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683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1D4D"/>
              </a:buClr>
              <a:buSzPts val="2200"/>
              <a:buFont typeface="Noto Sans Symbols"/>
              <a:buChar char="●"/>
            </a:pPr>
            <a:r>
              <a:rPr lang="en-US" sz="22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Refactoring entire architecture using Object Oriented design practices</a:t>
            </a:r>
            <a:endParaRPr/>
          </a:p>
          <a:p>
            <a:pPr marL="457200" marR="0" lvl="0" indent="-3683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1D4D"/>
              </a:buClr>
              <a:buSzPts val="2200"/>
              <a:buFont typeface="Noto Sans Symbols"/>
              <a:buChar char="●"/>
            </a:pPr>
            <a:r>
              <a:rPr lang="en-US" sz="22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App connectivity as a background service</a:t>
            </a:r>
            <a:endParaRPr/>
          </a:p>
          <a:p>
            <a:pPr marL="457200" marR="0" lvl="0" indent="-3683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1D4D"/>
              </a:buClr>
              <a:buSzPts val="2200"/>
              <a:buFont typeface="Noto Sans Symbols"/>
              <a:buChar char="●"/>
            </a:pPr>
            <a:r>
              <a:rPr lang="en-US" sz="22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Include new feature</a:t>
            </a:r>
            <a:endParaRPr/>
          </a:p>
          <a:p>
            <a:pPr marL="914400" marR="0" lvl="1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2000"/>
              <a:buFont typeface="Noto Sans Symbols"/>
              <a:buChar char="●"/>
            </a:pPr>
            <a:r>
              <a:rPr lang="en-US" sz="20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Identify Pad order</a:t>
            </a:r>
            <a:endParaRPr/>
          </a:p>
          <a:p>
            <a:pPr marL="914400" marR="0" lvl="1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2000"/>
              <a:buFont typeface="Noto Sans Symbols"/>
              <a:buChar char="●"/>
            </a:pPr>
            <a:r>
              <a:rPr lang="en-US" sz="20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Play Sequence Game mode</a:t>
            </a:r>
            <a:endParaRPr sz="2000" b="0" i="0" u="none" strike="noStrike" cap="none">
              <a:solidFill>
                <a:srgbClr val="001D4D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86" name="Shape 186" descr="https://lh5.googleusercontent.com/SH7lmS20a-jhvQnEG9rwbHaO1jocK1UFgspYmcpbGTOzcbKCmgAvuaNnTwH3XlKeuiullsuZc_7OiCV1lz5SmVoSVQpakk4REhNpZmHht3aQjT9TWXHmG9X9hTuvalNUApPmDP2caNdz-9exlQ"/>
          <p:cNvPicPr preferRelativeResize="0"/>
          <p:nvPr/>
        </p:nvPicPr>
        <p:blipFill rotWithShape="1">
          <a:blip r:embed="rId3">
            <a:alphaModFix/>
          </a:blip>
          <a:srcRect l="19427" t="16352" r="23456" b="26073"/>
          <a:stretch/>
        </p:blipFill>
        <p:spPr>
          <a:xfrm>
            <a:off x="5638800" y="3430291"/>
            <a:ext cx="1480654" cy="2438401"/>
          </a:xfrm>
          <a:prstGeom prst="round2DiagRect">
            <a:avLst>
              <a:gd name="adj1" fmla="val 16667"/>
              <a:gd name="adj2" fmla="val 0"/>
            </a:avLst>
          </a:prstGeom>
          <a:noFill/>
          <a:ln w="8890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254000" algn="tl" rotWithShape="0">
              <a:srgbClr val="000000">
                <a:alpha val="42745"/>
              </a:srgbClr>
            </a:outerShdw>
          </a:effectLst>
        </p:spPr>
      </p:pic>
      <p:pic>
        <p:nvPicPr>
          <p:cNvPr id="187" name="Shape 18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72000" y="685799"/>
            <a:ext cx="4156013" cy="2438399"/>
          </a:xfrm>
          <a:prstGeom prst="round2DiagRect">
            <a:avLst>
              <a:gd name="adj1" fmla="val 16667"/>
              <a:gd name="adj2" fmla="val 0"/>
            </a:avLst>
          </a:prstGeom>
          <a:noFill/>
          <a:ln w="8890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254000" algn="tl" rotWithShape="0">
              <a:srgbClr val="000000">
                <a:alpha val="42745"/>
              </a:srgbClr>
            </a:outerShdw>
          </a:effectLst>
        </p:spPr>
      </p:pic>
      <p:pic>
        <p:nvPicPr>
          <p:cNvPr id="188" name="Shape 18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467600" y="3422542"/>
            <a:ext cx="1371601" cy="2438401"/>
          </a:xfrm>
          <a:prstGeom prst="round2DiagRect">
            <a:avLst>
              <a:gd name="adj1" fmla="val 16667"/>
              <a:gd name="adj2" fmla="val 0"/>
            </a:avLst>
          </a:prstGeom>
          <a:noFill/>
          <a:ln w="8890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254000" algn="tl" rotWithShape="0">
              <a:srgbClr val="000000">
                <a:alpha val="42745"/>
              </a:srgbClr>
            </a:outerShdw>
          </a:effectLst>
        </p:spPr>
      </p:pic>
      <p:pic>
        <p:nvPicPr>
          <p:cNvPr id="189" name="Shape 189" descr="https://lh6.googleusercontent.com/yAo-yCEvhBoHddDxD4mNRNZIznW5ujmyqR_3r8h8ZgqYMKAwOOfswUHdKw0LXprDvBY3nc9meGYYlw6iX9gOi7rfExRWa0qRNK2HN4yzzc5mIo4s-ylqf-nQv3c-ep_rl0NHtDY5gwq3KZfnfA"/>
          <p:cNvPicPr preferRelativeResize="0"/>
          <p:nvPr/>
        </p:nvPicPr>
        <p:blipFill rotWithShape="1">
          <a:blip r:embed="rId6">
            <a:alphaModFix/>
          </a:blip>
          <a:srcRect l="19255" t="16556" r="23438" b="25895"/>
          <a:stretch/>
        </p:blipFill>
        <p:spPr>
          <a:xfrm>
            <a:off x="3886200" y="3422541"/>
            <a:ext cx="1486225" cy="2438401"/>
          </a:xfrm>
          <a:prstGeom prst="round2DiagRect">
            <a:avLst>
              <a:gd name="adj1" fmla="val 16667"/>
              <a:gd name="adj2" fmla="val 0"/>
            </a:avLst>
          </a:prstGeom>
          <a:noFill/>
          <a:ln w="8890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254000" algn="tl" rotWithShape="0">
              <a:srgbClr val="000000">
                <a:alpha val="42745"/>
              </a:srgbClr>
            </a:outerShdw>
          </a:effec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 txBox="1">
            <a:spLocks noGrp="1"/>
          </p:cNvSpPr>
          <p:nvPr>
            <p:ph type="title"/>
          </p:nvPr>
        </p:nvSpPr>
        <p:spPr>
          <a:xfrm>
            <a:off x="779463" y="381000"/>
            <a:ext cx="7583487" cy="1044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3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Project Management</a:t>
            </a:r>
            <a:endParaRPr sz="3800" b="0" i="0" u="none" strike="noStrike" cap="none">
              <a:solidFill>
                <a:srgbClr val="001D4D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95" name="Shape 19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0600" y="1524000"/>
            <a:ext cx="7315200" cy="4355464"/>
          </a:xfrm>
          <a:prstGeom prst="round2DiagRect">
            <a:avLst>
              <a:gd name="adj1" fmla="val 16667"/>
              <a:gd name="adj2" fmla="val 0"/>
            </a:avLst>
          </a:prstGeom>
          <a:noFill/>
          <a:ln w="3810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254000" algn="tl" rotWithShape="0">
              <a:srgbClr val="000000">
                <a:alpha val="42745"/>
              </a:srgbClr>
            </a:outerShdw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 txBox="1">
            <a:spLocks noGrp="1"/>
          </p:cNvSpPr>
          <p:nvPr>
            <p:ph type="title"/>
          </p:nvPr>
        </p:nvSpPr>
        <p:spPr>
          <a:xfrm>
            <a:off x="779463" y="381000"/>
            <a:ext cx="7583487" cy="1044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3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User Stories Implemented</a:t>
            </a:r>
            <a:endParaRPr sz="3800" b="0" i="0" u="none" strike="noStrike" cap="none">
              <a:solidFill>
                <a:srgbClr val="001D4D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01" name="Shape 201"/>
          <p:cNvSpPr txBox="1">
            <a:spLocks noGrp="1"/>
          </p:cNvSpPr>
          <p:nvPr>
            <p:ph type="body" idx="1"/>
          </p:nvPr>
        </p:nvSpPr>
        <p:spPr>
          <a:xfrm>
            <a:off x="381000" y="1371600"/>
            <a:ext cx="8382000" cy="49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2" anchor="t" anchorCtr="0">
            <a:noAutofit/>
          </a:bodyPr>
          <a:lstStyle/>
          <a:p>
            <a:pPr marL="457200" marR="0" lvl="0" indent="-3683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1D4D"/>
              </a:buClr>
              <a:buSzPts val="2200"/>
              <a:buFont typeface="Noto Sans Symbols"/>
              <a:buChar char="●"/>
            </a:pPr>
            <a:r>
              <a:rPr lang="en-US" sz="1300" b="1" i="0" u="none" strike="noStrike" cap="none" dirty="0">
                <a:solidFill>
                  <a:srgbClr val="001D4D"/>
                </a:solidFill>
                <a:sym typeface="Trebuchet MS"/>
              </a:rPr>
              <a:t>SC1137-Change UI from activities to fragments</a:t>
            </a:r>
            <a:endParaRPr sz="1300" dirty="0"/>
          </a:p>
          <a:p>
            <a:pPr marL="457200" marR="0" lvl="0" indent="-3683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1D4D"/>
              </a:buClr>
              <a:buSzPts val="2200"/>
              <a:buFont typeface="Noto Sans Symbols"/>
              <a:buChar char="●"/>
            </a:pPr>
            <a:r>
              <a:rPr lang="en-US" sz="1300" b="1" i="0" u="none" strike="noStrike" cap="none" dirty="0">
                <a:solidFill>
                  <a:srgbClr val="001D4D"/>
                </a:solidFill>
                <a:sym typeface="Trebuchet MS"/>
              </a:rPr>
              <a:t>SC1138-Design architecture to identify Pads</a:t>
            </a:r>
            <a:endParaRPr sz="1300" dirty="0"/>
          </a:p>
          <a:p>
            <a:pPr marL="457200" marR="0" lvl="0" indent="-3683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1D4D"/>
              </a:buClr>
              <a:buSzPts val="2200"/>
              <a:buFont typeface="Noto Sans Symbols"/>
              <a:buChar char="●"/>
            </a:pPr>
            <a:r>
              <a:rPr lang="en-US" sz="1300" b="1" i="0" u="none" strike="noStrike" cap="none" dirty="0">
                <a:solidFill>
                  <a:srgbClr val="001D4D"/>
                </a:solidFill>
                <a:sym typeface="Trebuchet MS"/>
              </a:rPr>
              <a:t>SC 1139-Design Architecture for Sequence</a:t>
            </a:r>
            <a:endParaRPr sz="1300" dirty="0"/>
          </a:p>
          <a:p>
            <a:pPr marL="457200" marR="0" lvl="0" indent="-3683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1D4D"/>
              </a:buClr>
              <a:buSzPts val="2200"/>
              <a:buFont typeface="Noto Sans Symbols"/>
              <a:buChar char="●"/>
            </a:pPr>
            <a:r>
              <a:rPr lang="en-US" sz="1300" b="1" i="0" u="none" strike="noStrike" cap="none" dirty="0">
                <a:solidFill>
                  <a:srgbClr val="001D4D"/>
                </a:solidFill>
                <a:sym typeface="Trebuchet MS"/>
              </a:rPr>
              <a:t>SC1145-Implement Player Class</a:t>
            </a:r>
            <a:endParaRPr sz="1300" dirty="0"/>
          </a:p>
          <a:p>
            <a:pPr marL="457200" marR="0" lvl="0" indent="-3683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1D4D"/>
              </a:buClr>
              <a:buSzPts val="2200"/>
              <a:buFont typeface="Noto Sans Symbols"/>
              <a:buChar char="●"/>
            </a:pPr>
            <a:r>
              <a:rPr lang="en-US" sz="1300" b="0" i="0" u="none" strike="noStrike" cap="none" dirty="0">
                <a:solidFill>
                  <a:srgbClr val="001D4D"/>
                </a:solidFill>
                <a:sym typeface="Trebuchet MS"/>
              </a:rPr>
              <a:t>SC1146-Implement and Refactor Pad Class</a:t>
            </a:r>
            <a:endParaRPr sz="1300" dirty="0"/>
          </a:p>
          <a:p>
            <a:pPr marL="457200" marR="0" lvl="0" indent="-3683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1D4D"/>
              </a:buClr>
              <a:buSzPts val="2200"/>
              <a:buFont typeface="Noto Sans Symbols"/>
              <a:buChar char="●"/>
            </a:pPr>
            <a:r>
              <a:rPr lang="en-US" sz="1300" b="0" i="0" u="none" strike="noStrike" cap="none" dirty="0">
                <a:solidFill>
                  <a:srgbClr val="001D4D"/>
                </a:solidFill>
                <a:sym typeface="Trebuchet MS"/>
              </a:rPr>
              <a:t>SC1147-Implement and Refactor Sequence Class</a:t>
            </a:r>
            <a:endParaRPr sz="1300" dirty="0"/>
          </a:p>
          <a:p>
            <a:pPr marL="457200" marR="0" lvl="0" indent="-3683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1D4D"/>
              </a:buClr>
              <a:buSzPts val="2200"/>
              <a:buFont typeface="Noto Sans Symbols"/>
              <a:buChar char="●"/>
            </a:pPr>
            <a:r>
              <a:rPr lang="en-US" sz="1300" b="0" i="0" u="none" strike="noStrike" cap="none" dirty="0">
                <a:solidFill>
                  <a:srgbClr val="001D4D"/>
                </a:solidFill>
                <a:sym typeface="Trebuchet MS"/>
              </a:rPr>
              <a:t>SC1156-Implement sending Hex Html color codes</a:t>
            </a:r>
            <a:endParaRPr sz="1300" dirty="0"/>
          </a:p>
          <a:p>
            <a:pPr marL="457200" marR="0" lvl="0" indent="-3683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1D4D"/>
              </a:buClr>
              <a:buSzPts val="2200"/>
              <a:buFont typeface="Noto Sans Symbols"/>
              <a:buChar char="●"/>
            </a:pPr>
            <a:r>
              <a:rPr lang="en-US" sz="1300" b="0" i="0" u="none" strike="noStrike" cap="none" dirty="0">
                <a:solidFill>
                  <a:srgbClr val="001D4D"/>
                </a:solidFill>
                <a:sym typeface="Trebuchet MS"/>
              </a:rPr>
              <a:t>SC1157-Refactor UI Design for user to play game</a:t>
            </a:r>
            <a:endParaRPr sz="1300" dirty="0"/>
          </a:p>
          <a:p>
            <a:pPr marL="457200" marR="0" lvl="0" indent="-3683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1D4D"/>
              </a:buClr>
              <a:buSzPts val="2200"/>
              <a:buFont typeface="Noto Sans Symbols"/>
              <a:buChar char="●"/>
            </a:pPr>
            <a:r>
              <a:rPr lang="en-US" sz="1300" b="0" i="0" u="none" strike="noStrike" cap="none" dirty="0">
                <a:solidFill>
                  <a:srgbClr val="001D4D"/>
                </a:solidFill>
                <a:sym typeface="Trebuchet MS"/>
              </a:rPr>
              <a:t>SC1158-Implement Multiplayer Game Template</a:t>
            </a:r>
            <a:endParaRPr sz="1300" dirty="0"/>
          </a:p>
          <a:p>
            <a:pPr marL="457200" marR="0" lvl="0" indent="-3683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1D4D"/>
              </a:buClr>
              <a:buSzPts val="2200"/>
              <a:buFont typeface="Noto Sans Symbols"/>
              <a:buChar char="●"/>
            </a:pPr>
            <a:r>
              <a:rPr lang="en-US" sz="1300" b="1" i="0" u="none" strike="noStrike" cap="none" dirty="0">
                <a:solidFill>
                  <a:srgbClr val="001D4D"/>
                </a:solidFill>
                <a:sym typeface="Trebuchet MS"/>
              </a:rPr>
              <a:t>SC1159-Refactor Pad Connection as a Service</a:t>
            </a:r>
            <a:endParaRPr sz="1300" dirty="0"/>
          </a:p>
          <a:p>
            <a:pPr marL="457200" marR="0" lvl="0" indent="-3683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1D4D"/>
              </a:buClr>
              <a:buSzPts val="2200"/>
              <a:buFont typeface="Noto Sans Symbols"/>
              <a:buChar char="●"/>
            </a:pPr>
            <a:r>
              <a:rPr lang="en-US" sz="1300" b="0" i="0" u="none" strike="noStrike" cap="none" dirty="0">
                <a:solidFill>
                  <a:srgbClr val="001D4D"/>
                </a:solidFill>
                <a:sym typeface="Trebuchet MS"/>
              </a:rPr>
              <a:t>SC1160-Fix floating “Play” button bug</a:t>
            </a:r>
            <a:endParaRPr sz="1300" dirty="0"/>
          </a:p>
          <a:p>
            <a:pPr marL="457200" marR="0" lvl="0" indent="-3683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1D4D"/>
              </a:buClr>
              <a:buSzPts val="2200"/>
              <a:buFont typeface="Noto Sans Symbols"/>
              <a:buChar char="●"/>
            </a:pPr>
            <a:r>
              <a:rPr lang="en-US" sz="1300" b="1" i="0" u="none" strike="noStrike" cap="none" dirty="0">
                <a:solidFill>
                  <a:srgbClr val="001D4D"/>
                </a:solidFill>
                <a:sym typeface="Trebuchet MS"/>
              </a:rPr>
              <a:t>SC1161-Customize Pad light up time</a:t>
            </a:r>
            <a:endParaRPr sz="1300" dirty="0"/>
          </a:p>
          <a:p>
            <a:pPr marL="457200" marR="0" lvl="0" indent="-3683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1D4D"/>
              </a:buClr>
              <a:buSzPts val="2200"/>
              <a:buFont typeface="Noto Sans Symbols"/>
              <a:buChar char="●"/>
            </a:pPr>
            <a:r>
              <a:rPr lang="en-US" sz="1300" b="0" i="0" u="none" strike="noStrike" cap="none" dirty="0">
                <a:solidFill>
                  <a:srgbClr val="001D4D"/>
                </a:solidFill>
                <a:sym typeface="Trebuchet MS"/>
              </a:rPr>
              <a:t>SC1168-Modify Pad Configuration UI to match Models</a:t>
            </a:r>
            <a:endParaRPr sz="1300" dirty="0"/>
          </a:p>
          <a:p>
            <a:pPr marL="457200" marR="0" lvl="0" indent="-3683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1D4D"/>
              </a:buClr>
              <a:buSzPts val="2200"/>
              <a:buFont typeface="Noto Sans Symbols"/>
              <a:buChar char="●"/>
            </a:pPr>
            <a:r>
              <a:rPr lang="en-US" sz="1300" b="0" i="0" u="none" strike="noStrike" cap="none" dirty="0">
                <a:solidFill>
                  <a:srgbClr val="001D4D"/>
                </a:solidFill>
                <a:sym typeface="Trebuchet MS"/>
              </a:rPr>
              <a:t>SC1169-Modify UI for Play Game</a:t>
            </a:r>
            <a:endParaRPr sz="1300" dirty="0"/>
          </a:p>
          <a:p>
            <a:pPr marL="457200" marR="0" lvl="0" indent="-3683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1D4D"/>
              </a:buClr>
              <a:buSzPts val="2200"/>
              <a:buFont typeface="Noto Sans Symbols"/>
              <a:buChar char="●"/>
            </a:pPr>
            <a:r>
              <a:rPr lang="en-US" sz="1300" b="0" i="0" u="none" strike="noStrike" cap="none" dirty="0">
                <a:solidFill>
                  <a:srgbClr val="001D4D"/>
                </a:solidFill>
                <a:sym typeface="Trebuchet MS"/>
              </a:rPr>
              <a:t>SC1170-Implement Multiplayer Game Over Template</a:t>
            </a:r>
            <a:endParaRPr sz="13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 txBox="1">
            <a:spLocks noGrp="1"/>
          </p:cNvSpPr>
          <p:nvPr>
            <p:ph type="title"/>
          </p:nvPr>
        </p:nvSpPr>
        <p:spPr>
          <a:xfrm>
            <a:off x="779463" y="381000"/>
            <a:ext cx="7583400" cy="10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3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Most Important User Stories </a:t>
            </a:r>
            <a:endParaRPr sz="3800" b="0" i="0" u="none" strike="noStrike" cap="none">
              <a:solidFill>
                <a:srgbClr val="001D4D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762000" y="1600200"/>
            <a:ext cx="7583400" cy="42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1D4D"/>
              </a:buClr>
              <a:buSzPts val="2200"/>
              <a:buFont typeface="Arial"/>
              <a:buAutoNum type="arabicPeriod"/>
            </a:pPr>
            <a:r>
              <a:rPr lang="en-US" sz="2400" b="1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Change UI from activities to fragments</a:t>
            </a:r>
            <a:endParaRPr sz="2200" b="0" i="0" u="none" strike="noStrike" cap="none">
              <a:solidFill>
                <a:srgbClr val="001D4D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marR="0" lvl="0" indent="-4572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1D4D"/>
              </a:buClr>
              <a:buSzPts val="2200"/>
              <a:buFont typeface="Arial"/>
              <a:buAutoNum type="arabicPeriod"/>
            </a:pPr>
            <a:r>
              <a:rPr lang="en-US" sz="2400" b="1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Refactor Pad Connection as a Service</a:t>
            </a:r>
            <a:endParaRPr sz="2200" b="0" i="0" u="none" strike="noStrike" cap="none">
              <a:solidFill>
                <a:srgbClr val="001D4D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marR="0" lvl="0" indent="-4572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1D4D"/>
              </a:buClr>
              <a:buSzPts val="2200"/>
              <a:buFont typeface="Arial"/>
              <a:buAutoNum type="arabicPeriod"/>
            </a:pPr>
            <a:r>
              <a:rPr lang="en-US" sz="2400" b="1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Design Architecture for Sequence</a:t>
            </a:r>
            <a:endParaRPr/>
          </a:p>
          <a:p>
            <a:pPr marL="457200" marR="0" lvl="0" indent="-4572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1D4D"/>
              </a:buClr>
              <a:buSzPts val="2200"/>
              <a:buFont typeface="Arial"/>
              <a:buAutoNum type="arabicPeriod"/>
            </a:pPr>
            <a:r>
              <a:rPr lang="en-US" sz="2400" b="1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Implement Player Class</a:t>
            </a:r>
            <a:endParaRPr/>
          </a:p>
          <a:p>
            <a:pPr marL="457200" marR="0" lvl="0" indent="-4572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1D4D"/>
              </a:buClr>
              <a:buSzPts val="2200"/>
              <a:buFont typeface="Arial"/>
              <a:buAutoNum type="arabicPeriod"/>
            </a:pPr>
            <a:r>
              <a:rPr lang="en-US" sz="2400" b="1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Design architecture to identify Pads</a:t>
            </a:r>
            <a:endParaRPr/>
          </a:p>
          <a:p>
            <a:pPr marL="457200" marR="0" lvl="0" indent="-4572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1D4D"/>
              </a:buClr>
              <a:buSzPts val="2200"/>
              <a:buFont typeface="Arial"/>
              <a:buAutoNum type="arabicPeriod"/>
            </a:pPr>
            <a:r>
              <a:rPr lang="en-US" sz="2400" b="1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Customize Pad light up time</a:t>
            </a:r>
            <a:endParaRPr/>
          </a:p>
          <a:p>
            <a:pPr marL="457200" marR="0" lvl="0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1D4D"/>
              </a:buClr>
              <a:buSzPts val="2200"/>
              <a:buFont typeface="Arial"/>
              <a:buNone/>
            </a:pPr>
            <a:endParaRPr sz="2400" b="1" i="0" u="none" strike="noStrike" cap="none">
              <a:solidFill>
                <a:srgbClr val="001D4D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1D4D"/>
              </a:buClr>
              <a:buSzPts val="2200"/>
              <a:buFont typeface="Arial"/>
              <a:buNone/>
            </a:pPr>
            <a:endParaRPr sz="2400" b="1" i="0" u="none" strike="noStrike" cap="none">
              <a:solidFill>
                <a:srgbClr val="001D4D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1D4D"/>
              </a:buClr>
              <a:buSzPts val="2200"/>
              <a:buFont typeface="Arial"/>
              <a:buNone/>
            </a:pPr>
            <a:endParaRPr sz="2400" b="1" i="0" u="none" strike="noStrike" cap="none">
              <a:solidFill>
                <a:srgbClr val="001D4D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1D4D"/>
              </a:buClr>
              <a:buSzPts val="2200"/>
              <a:buFont typeface="Arial"/>
              <a:buNone/>
            </a:pPr>
            <a:endParaRPr sz="2400" b="1" i="0" u="none" strike="noStrike" cap="none">
              <a:solidFill>
                <a:srgbClr val="001D4D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1D4D"/>
              </a:buClr>
              <a:buSzPts val="2200"/>
              <a:buFont typeface="Noto Sans Symbols"/>
              <a:buNone/>
            </a:pPr>
            <a:endParaRPr sz="2400" b="1" i="0" u="none" strike="noStrike" cap="none">
              <a:solidFill>
                <a:srgbClr val="001D4D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1D4D"/>
              </a:buClr>
              <a:buSzPts val="2200"/>
              <a:buFont typeface="Noto Sans Symbols"/>
              <a:buNone/>
            </a:pPr>
            <a:endParaRPr sz="2400" b="1" i="0" u="none" strike="noStrike" cap="none">
              <a:solidFill>
                <a:srgbClr val="001D4D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 txBox="1">
            <a:spLocks noGrp="1"/>
          </p:cNvSpPr>
          <p:nvPr>
            <p:ph type="title"/>
          </p:nvPr>
        </p:nvSpPr>
        <p:spPr>
          <a:xfrm>
            <a:off x="762000" y="609600"/>
            <a:ext cx="7583487" cy="1044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4000" b="1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1. Change UI from activities to fragments</a:t>
            </a:r>
            <a:endParaRPr sz="3800" b="0" i="0" u="none" strike="noStrike" cap="none">
              <a:solidFill>
                <a:srgbClr val="001D4D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14" name="Shape 214"/>
          <p:cNvSpPr txBox="1">
            <a:spLocks noGrp="1"/>
          </p:cNvSpPr>
          <p:nvPr>
            <p:ph type="body" idx="1"/>
          </p:nvPr>
        </p:nvSpPr>
        <p:spPr>
          <a:xfrm>
            <a:off x="762001" y="1752600"/>
            <a:ext cx="3505200" cy="4208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683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1D4D"/>
              </a:buClr>
              <a:buSzPts val="2200"/>
              <a:buFont typeface="Noto Sans Symbols"/>
              <a:buChar char="●"/>
            </a:pPr>
            <a:r>
              <a:rPr lang="en-US" sz="16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Actor: User</a:t>
            </a:r>
            <a:endParaRPr/>
          </a:p>
          <a:p>
            <a:pPr marL="457200" marR="0" lvl="0" indent="-3683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1D4D"/>
              </a:buClr>
              <a:buSzPts val="2200"/>
              <a:buFont typeface="Noto Sans Symbols"/>
              <a:buChar char="●"/>
            </a:pPr>
            <a:r>
              <a:rPr lang="en-US" sz="16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Preconditions: Application launches and starts MainActivity (Navigation Page) which contains an empty FrameLayout.</a:t>
            </a:r>
            <a:endParaRPr/>
          </a:p>
          <a:p>
            <a:pPr marL="457200" marR="0" lvl="0" indent="-3683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1D4D"/>
              </a:buClr>
              <a:buSzPts val="2200"/>
              <a:buFont typeface="Noto Sans Symbols"/>
              <a:buChar char="●"/>
            </a:pPr>
            <a:r>
              <a:rPr lang="en-US" sz="16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Description: User taps on any button/tab while in Navigation Page, then application will switch to that button/tab’s respective content. However, only the contents of the Navigation Page should be replaced, instead of starting a new application window (Activity).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1D4D"/>
              </a:buClr>
              <a:buSzPts val="2200"/>
              <a:buFont typeface="Noto Sans Symbols"/>
              <a:buNone/>
            </a:pPr>
            <a:endParaRPr sz="2000" b="0" i="0" u="none" strike="noStrike" cap="none">
              <a:solidFill>
                <a:srgbClr val="001D4D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15" name="Shape 215" descr="https://lh4.googleusercontent.com/YbKaKcuvvuMKOfh52iHV1iIsfPu02SZ6fpz82XrfrYcUKRWVbRRt6i7QnebJ9MamlTpVu7veEPxj_WTpFfAwmWb6jkbp1vepm7M9RHzKwUzIfJbcHcq9AHQT18VM0712bo7bG5x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24400" y="2584192"/>
            <a:ext cx="3974247" cy="2216407"/>
          </a:xfrm>
          <a:prstGeom prst="round2DiagRect">
            <a:avLst>
              <a:gd name="adj1" fmla="val 16667"/>
              <a:gd name="adj2" fmla="val 0"/>
            </a:avLst>
          </a:prstGeom>
          <a:noFill/>
          <a:ln w="28575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254000" algn="tl" rotWithShape="0">
              <a:srgbClr val="000000">
                <a:alpha val="42745"/>
              </a:srgbClr>
            </a:outerShdw>
          </a:effec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gold">
  <a:themeElements>
    <a:clrScheme name="Revolution">
      <a:dk1>
        <a:srgbClr val="000000"/>
      </a:dk1>
      <a:lt1>
        <a:srgbClr val="FFFFFF"/>
      </a:lt1>
      <a:dk2>
        <a:srgbClr val="1B3861"/>
      </a:dk2>
      <a:lt2>
        <a:srgbClr val="38ABED"/>
      </a:lt2>
      <a:accent1>
        <a:srgbClr val="0C5986"/>
      </a:accent1>
      <a:accent2>
        <a:srgbClr val="DDF53D"/>
      </a:accent2>
      <a:accent3>
        <a:srgbClr val="508709"/>
      </a:accent3>
      <a:accent4>
        <a:srgbClr val="BF5E00"/>
      </a:accent4>
      <a:accent5>
        <a:srgbClr val="9C0001"/>
      </a:accent5>
      <a:accent6>
        <a:srgbClr val="660075"/>
      </a:accent6>
      <a:hlink>
        <a:srgbClr val="ABF24D"/>
      </a:hlink>
      <a:folHlink>
        <a:srgbClr val="A0E7F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1375</Words>
  <Application>Microsoft Office PowerPoint</Application>
  <PresentationFormat>On-screen Show (4:3)</PresentationFormat>
  <Paragraphs>208</Paragraphs>
  <Slides>31</Slides>
  <Notes>31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2" baseType="lpstr">
      <vt:lpstr>gold</vt:lpstr>
      <vt:lpstr>SkillCourt v.10  Team Members: Carlos Alva, Sandra Hurtado, Sergio Rosales Product Owner: Guðmundur Traustason Instructor: Masoud Sadjadi  School of Computing and Information Sciences Florida International University</vt:lpstr>
      <vt:lpstr>Why is Soccer Important?</vt:lpstr>
      <vt:lpstr>Why SkillCourt?</vt:lpstr>
      <vt:lpstr>SkillCourt older Versions</vt:lpstr>
      <vt:lpstr>SkillCourt v.10</vt:lpstr>
      <vt:lpstr>Project Management</vt:lpstr>
      <vt:lpstr>User Stories Implemented</vt:lpstr>
      <vt:lpstr>Most Important User Stories </vt:lpstr>
      <vt:lpstr>1. Change UI from activities to fragments</vt:lpstr>
      <vt:lpstr>2. Refactor Pad Connection as a Service</vt:lpstr>
      <vt:lpstr>3. Design Architecture for Sequence</vt:lpstr>
      <vt:lpstr>4. Implement Player Class</vt:lpstr>
      <vt:lpstr>5. Design architecture to identify Pads</vt:lpstr>
      <vt:lpstr>6. Customize Pad light up time</vt:lpstr>
      <vt:lpstr>1. Change UI from activities to fragments</vt:lpstr>
      <vt:lpstr>2. Refactor Pad Connection as a Service</vt:lpstr>
      <vt:lpstr>3. Design Architecture for Sequence</vt:lpstr>
      <vt:lpstr>4. Implement Player Class</vt:lpstr>
      <vt:lpstr>5. Design architecture to identify Pads</vt:lpstr>
      <vt:lpstr>6. Customize Pad light up time</vt:lpstr>
      <vt:lpstr>System Design: Architecture</vt:lpstr>
      <vt:lpstr>System Deployment:</vt:lpstr>
      <vt:lpstr>Minimal Class Diagram</vt:lpstr>
      <vt:lpstr>SkillCourt State Machine</vt:lpstr>
      <vt:lpstr>Main Algorithm</vt:lpstr>
      <vt:lpstr>Test Suites and Test Cases</vt:lpstr>
      <vt:lpstr>1. Change UI from activities to fragments Test Cases</vt:lpstr>
      <vt:lpstr>2. Refactor Pad Connection as a Service Test Cases</vt:lpstr>
      <vt:lpstr>3. Design Architecture for Sequence Test Cases</vt:lpstr>
      <vt:lpstr>Technologies Used</vt:lpstr>
      <vt:lpstr>Contact Info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SkillCourt v.10  Team Members: Carlos Alva, Sandra Hurtado, Sergio Rosales Product Owner: Guðmundur Traustason Instructor: Masoud Sadjadi  School of Computing and Information Sciences Florida International University</dc:title>
  <dc:creator>CADesktop</dc:creator>
  <cp:lastModifiedBy>CADesktop</cp:lastModifiedBy>
  <cp:revision>4</cp:revision>
  <dcterms:modified xsi:type="dcterms:W3CDTF">2018-04-27T02:02:06Z</dcterms:modified>
</cp:coreProperties>
</file>